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4" r:id="rId2"/>
    <p:sldId id="264" r:id="rId3"/>
    <p:sldId id="256" r:id="rId4"/>
    <p:sldId id="257" r:id="rId5"/>
    <p:sldId id="258" r:id="rId6"/>
    <p:sldId id="259" r:id="rId7"/>
    <p:sldId id="260" r:id="rId8"/>
    <p:sldId id="261" r:id="rId9"/>
    <p:sldId id="302" r:id="rId10"/>
    <p:sldId id="308" r:id="rId11"/>
    <p:sldId id="309" r:id="rId12"/>
    <p:sldId id="284" r:id="rId13"/>
    <p:sldId id="282" r:id="rId14"/>
    <p:sldId id="299" r:id="rId15"/>
    <p:sldId id="298" r:id="rId16"/>
    <p:sldId id="281" r:id="rId17"/>
    <p:sldId id="265" r:id="rId18"/>
    <p:sldId id="313" r:id="rId19"/>
    <p:sldId id="314" r:id="rId20"/>
    <p:sldId id="312" r:id="rId21"/>
    <p:sldId id="315" r:id="rId22"/>
    <p:sldId id="288" r:id="rId23"/>
    <p:sldId id="306" r:id="rId24"/>
    <p:sldId id="285" r:id="rId25"/>
    <p:sldId id="300" r:id="rId26"/>
    <p:sldId id="301" r:id="rId27"/>
    <p:sldId id="316"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85"/>
    <a:srgbClr val="A6A6A6"/>
    <a:srgbClr val="4AAEA0"/>
    <a:srgbClr val="00708A"/>
    <a:srgbClr val="558EA5"/>
    <a:srgbClr val="0AB5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DFEF11-609A-4C68-95EE-59A853996378}" v="15" dt="2023-04-18T15:32:26.93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howGuides="1">
      <p:cViewPr varScale="1">
        <p:scale>
          <a:sx n="82" d="100"/>
          <a:sy n="82" d="100"/>
        </p:scale>
        <p:origin x="672" y="48"/>
      </p:cViewPr>
      <p:guideLst/>
    </p:cSldViewPr>
  </p:slideViewPr>
  <p:notesTextViewPr>
    <p:cViewPr>
      <p:scale>
        <a:sx n="1" d="1"/>
        <a:sy n="1" d="1"/>
      </p:scale>
      <p:origin x="0" y="0"/>
    </p:cViewPr>
  </p:notesTextViewPr>
  <p:sorterViewPr>
    <p:cViewPr varScale="1">
      <p:scale>
        <a:sx n="100" d="100"/>
        <a:sy n="100" d="100"/>
      </p:scale>
      <p:origin x="0" y="0"/>
    </p:cViewPr>
  </p:sorterViewPr>
  <p:gridSpacing cx="108000" cy="108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urfc Sfen" userId="826c40b3587717ef" providerId="LiveId" clId="{F9DFEF11-609A-4C68-95EE-59A853996378}"/>
    <pc:docChg chg="undo custSel addSld delSld modSld sldOrd">
      <pc:chgData name="Bourfc Sfen" userId="826c40b3587717ef" providerId="LiveId" clId="{F9DFEF11-609A-4C68-95EE-59A853996378}" dt="2023-04-18T15:32:07.791" v="973" actId="20577"/>
      <pc:docMkLst>
        <pc:docMk/>
      </pc:docMkLst>
      <pc:sldChg chg="add">
        <pc:chgData name="Bourfc Sfen" userId="826c40b3587717ef" providerId="LiveId" clId="{F9DFEF11-609A-4C68-95EE-59A853996378}" dt="2023-04-07T15:11:17.262" v="944"/>
        <pc:sldMkLst>
          <pc:docMk/>
          <pc:sldMk cId="2538280343" sldId="256"/>
        </pc:sldMkLst>
      </pc:sldChg>
      <pc:sldChg chg="add">
        <pc:chgData name="Bourfc Sfen" userId="826c40b3587717ef" providerId="LiveId" clId="{F9DFEF11-609A-4C68-95EE-59A853996378}" dt="2023-04-07T15:11:17.262" v="944"/>
        <pc:sldMkLst>
          <pc:docMk/>
          <pc:sldMk cId="388288052" sldId="257"/>
        </pc:sldMkLst>
      </pc:sldChg>
      <pc:sldChg chg="add">
        <pc:chgData name="Bourfc Sfen" userId="826c40b3587717ef" providerId="LiveId" clId="{F9DFEF11-609A-4C68-95EE-59A853996378}" dt="2023-04-07T15:11:17.262" v="944"/>
        <pc:sldMkLst>
          <pc:docMk/>
          <pc:sldMk cId="512613727" sldId="258"/>
        </pc:sldMkLst>
      </pc:sldChg>
      <pc:sldChg chg="add">
        <pc:chgData name="Bourfc Sfen" userId="826c40b3587717ef" providerId="LiveId" clId="{F9DFEF11-609A-4C68-95EE-59A853996378}" dt="2023-04-07T15:11:17.262" v="944"/>
        <pc:sldMkLst>
          <pc:docMk/>
          <pc:sldMk cId="685470828" sldId="259"/>
        </pc:sldMkLst>
      </pc:sldChg>
      <pc:sldChg chg="del">
        <pc:chgData name="Bourfc Sfen" userId="826c40b3587717ef" providerId="LiveId" clId="{F9DFEF11-609A-4C68-95EE-59A853996378}" dt="2023-04-07T15:04:43.950" v="915" actId="47"/>
        <pc:sldMkLst>
          <pc:docMk/>
          <pc:sldMk cId="2568367950" sldId="259"/>
        </pc:sldMkLst>
      </pc:sldChg>
      <pc:sldChg chg="add">
        <pc:chgData name="Bourfc Sfen" userId="826c40b3587717ef" providerId="LiveId" clId="{F9DFEF11-609A-4C68-95EE-59A853996378}" dt="2023-04-07T15:11:17.262" v="944"/>
        <pc:sldMkLst>
          <pc:docMk/>
          <pc:sldMk cId="376620133" sldId="260"/>
        </pc:sldMkLst>
      </pc:sldChg>
      <pc:sldChg chg="del">
        <pc:chgData name="Bourfc Sfen" userId="826c40b3587717ef" providerId="LiveId" clId="{F9DFEF11-609A-4C68-95EE-59A853996378}" dt="2023-04-07T15:04:45.128" v="916" actId="47"/>
        <pc:sldMkLst>
          <pc:docMk/>
          <pc:sldMk cId="622523192" sldId="260"/>
        </pc:sldMkLst>
      </pc:sldChg>
      <pc:sldChg chg="del">
        <pc:chgData name="Bourfc Sfen" userId="826c40b3587717ef" providerId="LiveId" clId="{F9DFEF11-609A-4C68-95EE-59A853996378}" dt="2023-04-07T15:04:48.235" v="919" actId="47"/>
        <pc:sldMkLst>
          <pc:docMk/>
          <pc:sldMk cId="1855991612" sldId="261"/>
        </pc:sldMkLst>
      </pc:sldChg>
      <pc:sldChg chg="add">
        <pc:chgData name="Bourfc Sfen" userId="826c40b3587717ef" providerId="LiveId" clId="{F9DFEF11-609A-4C68-95EE-59A853996378}" dt="2023-04-07T15:11:17.262" v="944"/>
        <pc:sldMkLst>
          <pc:docMk/>
          <pc:sldMk cId="3240908595" sldId="261"/>
        </pc:sldMkLst>
      </pc:sldChg>
      <pc:sldChg chg="addSp delSp modSp mod">
        <pc:chgData name="Bourfc Sfen" userId="826c40b3587717ef" providerId="LiveId" clId="{F9DFEF11-609A-4C68-95EE-59A853996378}" dt="2023-04-18T15:32:07.791" v="973" actId="20577"/>
        <pc:sldMkLst>
          <pc:docMk/>
          <pc:sldMk cId="2365191729" sldId="264"/>
        </pc:sldMkLst>
        <pc:spChg chg="mod">
          <ac:chgData name="Bourfc Sfen" userId="826c40b3587717ef" providerId="LiveId" clId="{F9DFEF11-609A-4C68-95EE-59A853996378}" dt="2023-04-07T14:48:37.389" v="203" actId="1076"/>
          <ac:spMkLst>
            <pc:docMk/>
            <pc:sldMk cId="2365191729" sldId="264"/>
            <ac:spMk id="2" creationId="{EBD77046-67E8-4443-849F-699D878DEE3A}"/>
          </ac:spMkLst>
        </pc:spChg>
        <pc:spChg chg="mod">
          <ac:chgData name="Bourfc Sfen" userId="826c40b3587717ef" providerId="LiveId" clId="{F9DFEF11-609A-4C68-95EE-59A853996378}" dt="2023-04-18T15:32:07.791" v="973" actId="20577"/>
          <ac:spMkLst>
            <pc:docMk/>
            <pc:sldMk cId="2365191729" sldId="264"/>
            <ac:spMk id="4" creationId="{45F4CC66-6EC5-4877-B9BD-DDEBD090576C}"/>
          </ac:spMkLst>
        </pc:spChg>
        <pc:spChg chg="del">
          <ac:chgData name="Bourfc Sfen" userId="826c40b3587717ef" providerId="LiveId" clId="{F9DFEF11-609A-4C68-95EE-59A853996378}" dt="2023-04-07T14:42:33.522" v="71" actId="478"/>
          <ac:spMkLst>
            <pc:docMk/>
            <pc:sldMk cId="2365191729" sldId="264"/>
            <ac:spMk id="6" creationId="{D68E6043-023F-4AFA-913A-779DAB0266AE}"/>
          </ac:spMkLst>
        </pc:spChg>
        <pc:spChg chg="mod">
          <ac:chgData name="Bourfc Sfen" userId="826c40b3587717ef" providerId="LiveId" clId="{F9DFEF11-609A-4C68-95EE-59A853996378}" dt="2023-04-07T14:43:24.165" v="185" actId="20577"/>
          <ac:spMkLst>
            <pc:docMk/>
            <pc:sldMk cId="2365191729" sldId="264"/>
            <ac:spMk id="7" creationId="{4E8D196B-7C25-47F3-86CE-B951B850014E}"/>
          </ac:spMkLst>
        </pc:spChg>
        <pc:spChg chg="add del mod">
          <ac:chgData name="Bourfc Sfen" userId="826c40b3587717ef" providerId="LiveId" clId="{F9DFEF11-609A-4C68-95EE-59A853996378}" dt="2023-04-07T14:45:53.532" v="186" actId="931"/>
          <ac:spMkLst>
            <pc:docMk/>
            <pc:sldMk cId="2365191729" sldId="264"/>
            <ac:spMk id="9" creationId="{C6217FD9-852A-AA10-4AA5-7C6EBB2B5A9D}"/>
          </ac:spMkLst>
        </pc:spChg>
        <pc:spChg chg="add mod">
          <ac:chgData name="Bourfc Sfen" userId="826c40b3587717ef" providerId="LiveId" clId="{F9DFEF11-609A-4C68-95EE-59A853996378}" dt="2023-04-07T14:47:16.826" v="196" actId="688"/>
          <ac:spMkLst>
            <pc:docMk/>
            <pc:sldMk cId="2365191729" sldId="264"/>
            <ac:spMk id="12" creationId="{FF28680B-6E1E-A809-4124-41412FE0C710}"/>
          </ac:spMkLst>
        </pc:spChg>
        <pc:spChg chg="add mod">
          <ac:chgData name="Bourfc Sfen" userId="826c40b3587717ef" providerId="LiveId" clId="{F9DFEF11-609A-4C68-95EE-59A853996378}" dt="2023-04-07T14:47:36.370" v="200" actId="1076"/>
          <ac:spMkLst>
            <pc:docMk/>
            <pc:sldMk cId="2365191729" sldId="264"/>
            <ac:spMk id="13" creationId="{53AE3F70-99C5-B914-6B6F-2D3F85C34588}"/>
          </ac:spMkLst>
        </pc:spChg>
        <pc:picChg chg="add mod">
          <ac:chgData name="Bourfc Sfen" userId="826c40b3587717ef" providerId="LiveId" clId="{F9DFEF11-609A-4C68-95EE-59A853996378}" dt="2023-04-07T14:46:22.740" v="192" actId="1076"/>
          <ac:picMkLst>
            <pc:docMk/>
            <pc:sldMk cId="2365191729" sldId="264"/>
            <ac:picMk id="11" creationId="{E3549F84-E71F-B683-B8D1-8CC558DC52EE}"/>
          </ac:picMkLst>
        </pc:picChg>
        <pc:picChg chg="add mod">
          <ac:chgData name="Bourfc Sfen" userId="826c40b3587717ef" providerId="LiveId" clId="{F9DFEF11-609A-4C68-95EE-59A853996378}" dt="2023-04-07T15:10:23.329" v="943" actId="3626"/>
          <ac:picMkLst>
            <pc:docMk/>
            <pc:sldMk cId="2365191729" sldId="264"/>
            <ac:picMk id="14" creationId="{73458AB8-827D-A263-B840-B87A9100E1F6}"/>
          </ac:picMkLst>
        </pc:picChg>
        <pc:picChg chg="add mod">
          <ac:chgData name="Bourfc Sfen" userId="826c40b3587717ef" providerId="LiveId" clId="{F9DFEF11-609A-4C68-95EE-59A853996378}" dt="2023-04-07T15:08:16.496" v="940" actId="3626"/>
          <ac:picMkLst>
            <pc:docMk/>
            <pc:sldMk cId="2365191729" sldId="264"/>
            <ac:picMk id="15" creationId="{02085714-AA46-3C8F-150C-F8554C6DCACC}"/>
          </ac:picMkLst>
        </pc:picChg>
      </pc:sldChg>
      <pc:sldChg chg="add del">
        <pc:chgData name="Bourfc Sfen" userId="826c40b3587717ef" providerId="LiveId" clId="{F9DFEF11-609A-4C68-95EE-59A853996378}" dt="2023-04-07T15:12:56.162" v="945"/>
        <pc:sldMkLst>
          <pc:docMk/>
          <pc:sldMk cId="1203378459" sldId="265"/>
        </pc:sldMkLst>
      </pc:sldChg>
      <pc:sldChg chg="del">
        <pc:chgData name="Bourfc Sfen" userId="826c40b3587717ef" providerId="LiveId" clId="{F9DFEF11-609A-4C68-95EE-59A853996378}" dt="2023-04-07T15:04:51.109" v="922" actId="47"/>
        <pc:sldMkLst>
          <pc:docMk/>
          <pc:sldMk cId="2047961848" sldId="266"/>
        </pc:sldMkLst>
      </pc:sldChg>
      <pc:sldChg chg="del">
        <pc:chgData name="Bourfc Sfen" userId="826c40b3587717ef" providerId="LiveId" clId="{F9DFEF11-609A-4C68-95EE-59A853996378}" dt="2023-04-07T14:41:15.400" v="3" actId="47"/>
        <pc:sldMkLst>
          <pc:docMk/>
          <pc:sldMk cId="1282193854" sldId="267"/>
        </pc:sldMkLst>
      </pc:sldChg>
      <pc:sldChg chg="del">
        <pc:chgData name="Bourfc Sfen" userId="826c40b3587717ef" providerId="LiveId" clId="{F9DFEF11-609A-4C68-95EE-59A853996378}" dt="2023-04-07T15:04:54.198" v="925" actId="47"/>
        <pc:sldMkLst>
          <pc:docMk/>
          <pc:sldMk cId="3168189481" sldId="268"/>
        </pc:sldMkLst>
      </pc:sldChg>
      <pc:sldChg chg="del">
        <pc:chgData name="Bourfc Sfen" userId="826c40b3587717ef" providerId="LiveId" clId="{F9DFEF11-609A-4C68-95EE-59A853996378}" dt="2023-04-07T15:04:55.700" v="926" actId="47"/>
        <pc:sldMkLst>
          <pc:docMk/>
          <pc:sldMk cId="209891692" sldId="269"/>
        </pc:sldMkLst>
      </pc:sldChg>
      <pc:sldChg chg="del">
        <pc:chgData name="Bourfc Sfen" userId="826c40b3587717ef" providerId="LiveId" clId="{F9DFEF11-609A-4C68-95EE-59A853996378}" dt="2023-04-07T14:41:10.466" v="0" actId="47"/>
        <pc:sldMkLst>
          <pc:docMk/>
          <pc:sldMk cId="2341935466" sldId="275"/>
        </pc:sldMkLst>
      </pc:sldChg>
      <pc:sldChg chg="del">
        <pc:chgData name="Bourfc Sfen" userId="826c40b3587717ef" providerId="LiveId" clId="{F9DFEF11-609A-4C68-95EE-59A853996378}" dt="2023-04-07T14:41:11.980" v="1" actId="47"/>
        <pc:sldMkLst>
          <pc:docMk/>
          <pc:sldMk cId="3161493886" sldId="276"/>
        </pc:sldMkLst>
      </pc:sldChg>
      <pc:sldChg chg="del">
        <pc:chgData name="Bourfc Sfen" userId="826c40b3587717ef" providerId="LiveId" clId="{F9DFEF11-609A-4C68-95EE-59A853996378}" dt="2023-04-07T14:41:13.430" v="2" actId="47"/>
        <pc:sldMkLst>
          <pc:docMk/>
          <pc:sldMk cId="3777905771" sldId="277"/>
        </pc:sldMkLst>
      </pc:sldChg>
      <pc:sldChg chg="del">
        <pc:chgData name="Bourfc Sfen" userId="826c40b3587717ef" providerId="LiveId" clId="{F9DFEF11-609A-4C68-95EE-59A853996378}" dt="2023-04-07T15:05:04.703" v="930" actId="47"/>
        <pc:sldMkLst>
          <pc:docMk/>
          <pc:sldMk cId="301838019" sldId="278"/>
        </pc:sldMkLst>
      </pc:sldChg>
      <pc:sldChg chg="del">
        <pc:chgData name="Bourfc Sfen" userId="826c40b3587717ef" providerId="LiveId" clId="{F9DFEF11-609A-4C68-95EE-59A853996378}" dt="2023-04-07T15:04:52.939" v="924" actId="47"/>
        <pc:sldMkLst>
          <pc:docMk/>
          <pc:sldMk cId="2026982041" sldId="279"/>
        </pc:sldMkLst>
      </pc:sldChg>
      <pc:sldChg chg="del">
        <pc:chgData name="Bourfc Sfen" userId="826c40b3587717ef" providerId="LiveId" clId="{F9DFEF11-609A-4C68-95EE-59A853996378}" dt="2023-04-07T14:41:16.773" v="4" actId="47"/>
        <pc:sldMkLst>
          <pc:docMk/>
          <pc:sldMk cId="726248205" sldId="280"/>
        </pc:sldMkLst>
      </pc:sldChg>
      <pc:sldChg chg="add">
        <pc:chgData name="Bourfc Sfen" userId="826c40b3587717ef" providerId="LiveId" clId="{F9DFEF11-609A-4C68-95EE-59A853996378}" dt="2023-04-07T15:12:56.162" v="945"/>
        <pc:sldMkLst>
          <pc:docMk/>
          <pc:sldMk cId="223602172" sldId="281"/>
        </pc:sldMkLst>
      </pc:sldChg>
      <pc:sldChg chg="del">
        <pc:chgData name="Bourfc Sfen" userId="826c40b3587717ef" providerId="LiveId" clId="{F9DFEF11-609A-4C68-95EE-59A853996378}" dt="2023-04-07T14:41:18.251" v="5" actId="47"/>
        <pc:sldMkLst>
          <pc:docMk/>
          <pc:sldMk cId="2965345961" sldId="281"/>
        </pc:sldMkLst>
      </pc:sldChg>
      <pc:sldChg chg="add">
        <pc:chgData name="Bourfc Sfen" userId="826c40b3587717ef" providerId="LiveId" clId="{F9DFEF11-609A-4C68-95EE-59A853996378}" dt="2023-04-07T15:12:56.162" v="945"/>
        <pc:sldMkLst>
          <pc:docMk/>
          <pc:sldMk cId="657381931" sldId="282"/>
        </pc:sldMkLst>
      </pc:sldChg>
      <pc:sldChg chg="del">
        <pc:chgData name="Bourfc Sfen" userId="826c40b3587717ef" providerId="LiveId" clId="{F9DFEF11-609A-4C68-95EE-59A853996378}" dt="2023-04-07T15:04:56.653" v="927" actId="47"/>
        <pc:sldMkLst>
          <pc:docMk/>
          <pc:sldMk cId="3624243617" sldId="282"/>
        </pc:sldMkLst>
      </pc:sldChg>
      <pc:sldChg chg="del">
        <pc:chgData name="Bourfc Sfen" userId="826c40b3587717ef" providerId="LiveId" clId="{F9DFEF11-609A-4C68-95EE-59A853996378}" dt="2023-04-07T15:04:59.168" v="929" actId="47"/>
        <pc:sldMkLst>
          <pc:docMk/>
          <pc:sldMk cId="2958772672" sldId="283"/>
        </pc:sldMkLst>
      </pc:sldChg>
      <pc:sldChg chg="add">
        <pc:chgData name="Bourfc Sfen" userId="826c40b3587717ef" providerId="LiveId" clId="{F9DFEF11-609A-4C68-95EE-59A853996378}" dt="2023-04-07T15:12:56.162" v="945"/>
        <pc:sldMkLst>
          <pc:docMk/>
          <pc:sldMk cId="1698321451" sldId="284"/>
        </pc:sldMkLst>
      </pc:sldChg>
      <pc:sldChg chg="del">
        <pc:chgData name="Bourfc Sfen" userId="826c40b3587717ef" providerId="LiveId" clId="{F9DFEF11-609A-4C68-95EE-59A853996378}" dt="2023-04-07T15:04:58.178" v="928" actId="47"/>
        <pc:sldMkLst>
          <pc:docMk/>
          <pc:sldMk cId="3686627117" sldId="284"/>
        </pc:sldMkLst>
      </pc:sldChg>
      <pc:sldChg chg="add">
        <pc:chgData name="Bourfc Sfen" userId="826c40b3587717ef" providerId="LiveId" clId="{F9DFEF11-609A-4C68-95EE-59A853996378}" dt="2023-04-07T15:12:56.162" v="945"/>
        <pc:sldMkLst>
          <pc:docMk/>
          <pc:sldMk cId="1915013687" sldId="285"/>
        </pc:sldMkLst>
      </pc:sldChg>
      <pc:sldChg chg="del">
        <pc:chgData name="Bourfc Sfen" userId="826c40b3587717ef" providerId="LiveId" clId="{F9DFEF11-609A-4C68-95EE-59A853996378}" dt="2023-04-07T15:05:09.824" v="934" actId="47"/>
        <pc:sldMkLst>
          <pc:docMk/>
          <pc:sldMk cId="3424333333" sldId="286"/>
        </pc:sldMkLst>
      </pc:sldChg>
      <pc:sldChg chg="del">
        <pc:chgData name="Bourfc Sfen" userId="826c40b3587717ef" providerId="LiveId" clId="{F9DFEF11-609A-4C68-95EE-59A853996378}" dt="2023-04-07T15:05:12.033" v="935" actId="47"/>
        <pc:sldMkLst>
          <pc:docMk/>
          <pc:sldMk cId="4060509787" sldId="287"/>
        </pc:sldMkLst>
      </pc:sldChg>
      <pc:sldChg chg="del">
        <pc:chgData name="Bourfc Sfen" userId="826c40b3587717ef" providerId="LiveId" clId="{F9DFEF11-609A-4C68-95EE-59A853996378}" dt="2023-04-07T15:05:13.559" v="936" actId="47"/>
        <pc:sldMkLst>
          <pc:docMk/>
          <pc:sldMk cId="2225320125" sldId="288"/>
        </pc:sldMkLst>
      </pc:sldChg>
      <pc:sldChg chg="add">
        <pc:chgData name="Bourfc Sfen" userId="826c40b3587717ef" providerId="LiveId" clId="{F9DFEF11-609A-4C68-95EE-59A853996378}" dt="2023-04-07T15:12:56.162" v="945"/>
        <pc:sldMkLst>
          <pc:docMk/>
          <pc:sldMk cId="2901069229" sldId="288"/>
        </pc:sldMkLst>
      </pc:sldChg>
      <pc:sldChg chg="del">
        <pc:chgData name="Bourfc Sfen" userId="826c40b3587717ef" providerId="LiveId" clId="{F9DFEF11-609A-4C68-95EE-59A853996378}" dt="2023-04-07T15:05:15.345" v="937" actId="47"/>
        <pc:sldMkLst>
          <pc:docMk/>
          <pc:sldMk cId="2017921791" sldId="289"/>
        </pc:sldMkLst>
      </pc:sldChg>
      <pc:sldChg chg="del">
        <pc:chgData name="Bourfc Sfen" userId="826c40b3587717ef" providerId="LiveId" clId="{F9DFEF11-609A-4C68-95EE-59A853996378}" dt="2023-04-07T15:13:45.692" v="950" actId="47"/>
        <pc:sldMkLst>
          <pc:docMk/>
          <pc:sldMk cId="810755602" sldId="290"/>
        </pc:sldMkLst>
      </pc:sldChg>
      <pc:sldChg chg="del">
        <pc:chgData name="Bourfc Sfen" userId="826c40b3587717ef" providerId="LiveId" clId="{F9DFEF11-609A-4C68-95EE-59A853996378}" dt="2023-04-07T15:05:20.389" v="938" actId="47"/>
        <pc:sldMkLst>
          <pc:docMk/>
          <pc:sldMk cId="322370694" sldId="291"/>
        </pc:sldMkLst>
      </pc:sldChg>
      <pc:sldChg chg="del">
        <pc:chgData name="Bourfc Sfen" userId="826c40b3587717ef" providerId="LiveId" clId="{F9DFEF11-609A-4C68-95EE-59A853996378}" dt="2023-04-07T15:04:46.132" v="917" actId="47"/>
        <pc:sldMkLst>
          <pc:docMk/>
          <pc:sldMk cId="2969140473" sldId="292"/>
        </pc:sldMkLst>
      </pc:sldChg>
      <pc:sldChg chg="del">
        <pc:chgData name="Bourfc Sfen" userId="826c40b3587717ef" providerId="LiveId" clId="{F9DFEF11-609A-4C68-95EE-59A853996378}" dt="2023-04-07T15:04:40.736" v="914" actId="47"/>
        <pc:sldMkLst>
          <pc:docMk/>
          <pc:sldMk cId="758391739" sldId="293"/>
        </pc:sldMkLst>
      </pc:sldChg>
      <pc:sldChg chg="del">
        <pc:chgData name="Bourfc Sfen" userId="826c40b3587717ef" providerId="LiveId" clId="{F9DFEF11-609A-4C68-95EE-59A853996378}" dt="2023-04-07T15:04:49.202" v="920" actId="47"/>
        <pc:sldMkLst>
          <pc:docMk/>
          <pc:sldMk cId="3094098006" sldId="294"/>
        </pc:sldMkLst>
      </pc:sldChg>
      <pc:sldChg chg="del">
        <pc:chgData name="Bourfc Sfen" userId="826c40b3587717ef" providerId="LiveId" clId="{F9DFEF11-609A-4C68-95EE-59A853996378}" dt="2023-04-07T15:04:52.008" v="923" actId="47"/>
        <pc:sldMkLst>
          <pc:docMk/>
          <pc:sldMk cId="1142635130" sldId="295"/>
        </pc:sldMkLst>
      </pc:sldChg>
      <pc:sldChg chg="del">
        <pc:chgData name="Bourfc Sfen" userId="826c40b3587717ef" providerId="LiveId" clId="{F9DFEF11-609A-4C68-95EE-59A853996378}" dt="2023-04-07T15:04:47.186" v="918" actId="47"/>
        <pc:sldMkLst>
          <pc:docMk/>
          <pc:sldMk cId="1317971196" sldId="296"/>
        </pc:sldMkLst>
      </pc:sldChg>
      <pc:sldChg chg="del">
        <pc:chgData name="Bourfc Sfen" userId="826c40b3587717ef" providerId="LiveId" clId="{F9DFEF11-609A-4C68-95EE-59A853996378}" dt="2023-04-07T15:05:06.916" v="931" actId="47"/>
        <pc:sldMkLst>
          <pc:docMk/>
          <pc:sldMk cId="2109380913" sldId="297"/>
        </pc:sldMkLst>
      </pc:sldChg>
      <pc:sldChg chg="add">
        <pc:chgData name="Bourfc Sfen" userId="826c40b3587717ef" providerId="LiveId" clId="{F9DFEF11-609A-4C68-95EE-59A853996378}" dt="2023-04-07T15:12:56.162" v="945"/>
        <pc:sldMkLst>
          <pc:docMk/>
          <pc:sldMk cId="52671358" sldId="298"/>
        </pc:sldMkLst>
      </pc:sldChg>
      <pc:sldChg chg="del">
        <pc:chgData name="Bourfc Sfen" userId="826c40b3587717ef" providerId="LiveId" clId="{F9DFEF11-609A-4C68-95EE-59A853996378}" dt="2023-04-07T15:05:08.473" v="932" actId="47"/>
        <pc:sldMkLst>
          <pc:docMk/>
          <pc:sldMk cId="4117793534" sldId="298"/>
        </pc:sldMkLst>
      </pc:sldChg>
      <pc:sldChg chg="add">
        <pc:chgData name="Bourfc Sfen" userId="826c40b3587717ef" providerId="LiveId" clId="{F9DFEF11-609A-4C68-95EE-59A853996378}" dt="2023-04-07T15:12:56.162" v="945"/>
        <pc:sldMkLst>
          <pc:docMk/>
          <pc:sldMk cId="0" sldId="299"/>
        </pc:sldMkLst>
      </pc:sldChg>
      <pc:sldChg chg="del">
        <pc:chgData name="Bourfc Sfen" userId="826c40b3587717ef" providerId="LiveId" clId="{F9DFEF11-609A-4C68-95EE-59A853996378}" dt="2023-04-07T15:05:09.619" v="933" actId="47"/>
        <pc:sldMkLst>
          <pc:docMk/>
          <pc:sldMk cId="1958952581" sldId="299"/>
        </pc:sldMkLst>
      </pc:sldChg>
      <pc:sldChg chg="addSp delSp modSp new mod ord">
        <pc:chgData name="Bourfc Sfen" userId="826c40b3587717ef" providerId="LiveId" clId="{F9DFEF11-609A-4C68-95EE-59A853996378}" dt="2023-04-07T15:13:39.642" v="949"/>
        <pc:sldMkLst>
          <pc:docMk/>
          <pc:sldMk cId="2490904167" sldId="300"/>
        </pc:sldMkLst>
        <pc:spChg chg="mod">
          <ac:chgData name="Bourfc Sfen" userId="826c40b3587717ef" providerId="LiveId" clId="{F9DFEF11-609A-4C68-95EE-59A853996378}" dt="2023-04-07T14:50:56.431" v="222" actId="20577"/>
          <ac:spMkLst>
            <pc:docMk/>
            <pc:sldMk cId="2490904167" sldId="300"/>
            <ac:spMk id="2" creationId="{FAA49E77-4B23-7E65-B6BC-DAE4093B4C2A}"/>
          </ac:spMkLst>
        </pc:spChg>
        <pc:spChg chg="del mod">
          <ac:chgData name="Bourfc Sfen" userId="826c40b3587717ef" providerId="LiveId" clId="{F9DFEF11-609A-4C68-95EE-59A853996378}" dt="2023-04-07T14:53:54.916" v="232" actId="478"/>
          <ac:spMkLst>
            <pc:docMk/>
            <pc:sldMk cId="2490904167" sldId="300"/>
            <ac:spMk id="7" creationId="{8133999B-61D6-0860-1494-9128D3FF9A08}"/>
          </ac:spMkLst>
        </pc:spChg>
        <pc:spChg chg="add del mod">
          <ac:chgData name="Bourfc Sfen" userId="826c40b3587717ef" providerId="LiveId" clId="{F9DFEF11-609A-4C68-95EE-59A853996378}" dt="2023-04-07T14:55:02.786" v="237" actId="22"/>
          <ac:spMkLst>
            <pc:docMk/>
            <pc:sldMk cId="2490904167" sldId="300"/>
            <ac:spMk id="9" creationId="{FF6BC97D-5962-F7BA-5485-FB3149D6F37D}"/>
          </ac:spMkLst>
        </pc:spChg>
        <pc:spChg chg="add del mod">
          <ac:chgData name="Bourfc Sfen" userId="826c40b3587717ef" providerId="LiveId" clId="{F9DFEF11-609A-4C68-95EE-59A853996378}" dt="2023-04-07T14:56:35.549" v="252" actId="478"/>
          <ac:spMkLst>
            <pc:docMk/>
            <pc:sldMk cId="2490904167" sldId="300"/>
            <ac:spMk id="17" creationId="{D8138460-EB4F-0AE9-335A-C311DB6CB38B}"/>
          </ac:spMkLst>
        </pc:spChg>
        <pc:spChg chg="add mod">
          <ac:chgData name="Bourfc Sfen" userId="826c40b3587717ef" providerId="LiveId" clId="{F9DFEF11-609A-4C68-95EE-59A853996378}" dt="2023-04-07T14:59:56.045" v="437" actId="14100"/>
          <ac:spMkLst>
            <pc:docMk/>
            <pc:sldMk cId="2490904167" sldId="300"/>
            <ac:spMk id="20" creationId="{78A329C4-4A2E-3F6F-8554-A54CB62AF4FC}"/>
          </ac:spMkLst>
        </pc:spChg>
        <pc:spChg chg="add mod">
          <ac:chgData name="Bourfc Sfen" userId="826c40b3587717ef" providerId="LiveId" clId="{F9DFEF11-609A-4C68-95EE-59A853996378}" dt="2023-04-07T14:59:45.995" v="434" actId="113"/>
          <ac:spMkLst>
            <pc:docMk/>
            <pc:sldMk cId="2490904167" sldId="300"/>
            <ac:spMk id="21" creationId="{538B814B-29E2-5154-AEA8-3443706CEC38}"/>
          </ac:spMkLst>
        </pc:spChg>
        <pc:picChg chg="add mod">
          <ac:chgData name="Bourfc Sfen" userId="826c40b3587717ef" providerId="LiveId" clId="{F9DFEF11-609A-4C68-95EE-59A853996378}" dt="2023-04-07T14:54:14.664" v="236" actId="1076"/>
          <ac:picMkLst>
            <pc:docMk/>
            <pc:sldMk cId="2490904167" sldId="300"/>
            <ac:picMk id="11" creationId="{5EA53EBE-6EFA-4832-67CC-B4E7322648A4}"/>
          </ac:picMkLst>
        </pc:picChg>
        <pc:picChg chg="add del mod ord">
          <ac:chgData name="Bourfc Sfen" userId="826c40b3587717ef" providerId="LiveId" clId="{F9DFEF11-609A-4C68-95EE-59A853996378}" dt="2023-04-07T14:55:42.984" v="244" actId="478"/>
          <ac:picMkLst>
            <pc:docMk/>
            <pc:sldMk cId="2490904167" sldId="300"/>
            <ac:picMk id="13" creationId="{56540D99-D653-8CB3-982C-8A3186F037AE}"/>
          </ac:picMkLst>
        </pc:picChg>
        <pc:picChg chg="add del">
          <ac:chgData name="Bourfc Sfen" userId="826c40b3587717ef" providerId="LiveId" clId="{F9DFEF11-609A-4C68-95EE-59A853996378}" dt="2023-04-07T14:55:59.177" v="247" actId="478"/>
          <ac:picMkLst>
            <pc:docMk/>
            <pc:sldMk cId="2490904167" sldId="300"/>
            <ac:picMk id="15" creationId="{D8BE6B2E-A55E-8F5F-1EF2-9465D2542572}"/>
          </ac:picMkLst>
        </pc:picChg>
        <pc:picChg chg="add mod">
          <ac:chgData name="Bourfc Sfen" userId="826c40b3587717ef" providerId="LiveId" clId="{F9DFEF11-609A-4C68-95EE-59A853996378}" dt="2023-04-07T14:56:27.541" v="251" actId="14100"/>
          <ac:picMkLst>
            <pc:docMk/>
            <pc:sldMk cId="2490904167" sldId="300"/>
            <ac:picMk id="19" creationId="{771ED827-6086-94E1-7004-DBAAB23A6CCE}"/>
          </ac:picMkLst>
        </pc:picChg>
      </pc:sldChg>
      <pc:sldChg chg="modSp new mod ord">
        <pc:chgData name="Bourfc Sfen" userId="826c40b3587717ef" providerId="LiveId" clId="{F9DFEF11-609A-4C68-95EE-59A853996378}" dt="2023-04-07T15:14:17.744" v="956"/>
        <pc:sldMkLst>
          <pc:docMk/>
          <pc:sldMk cId="3008015902" sldId="301"/>
        </pc:sldMkLst>
        <pc:spChg chg="mod">
          <ac:chgData name="Bourfc Sfen" userId="826c40b3587717ef" providerId="LiveId" clId="{F9DFEF11-609A-4C68-95EE-59A853996378}" dt="2023-04-07T15:00:24.219" v="478" actId="20577"/>
          <ac:spMkLst>
            <pc:docMk/>
            <pc:sldMk cId="3008015902" sldId="301"/>
            <ac:spMk id="2" creationId="{B660F730-91CD-309A-7FC4-86068D5B0AAA}"/>
          </ac:spMkLst>
        </pc:spChg>
        <pc:spChg chg="mod">
          <ac:chgData name="Bourfc Sfen" userId="826c40b3587717ef" providerId="LiveId" clId="{F9DFEF11-609A-4C68-95EE-59A853996378}" dt="2023-04-07T15:04:21.833" v="913" actId="20577"/>
          <ac:spMkLst>
            <pc:docMk/>
            <pc:sldMk cId="3008015902" sldId="301"/>
            <ac:spMk id="7" creationId="{F084E80B-C3A8-7414-2ADD-56AF45D67714}"/>
          </ac:spMkLst>
        </pc:spChg>
      </pc:sldChg>
      <pc:sldChg chg="add">
        <pc:chgData name="Bourfc Sfen" userId="826c40b3587717ef" providerId="LiveId" clId="{F9DFEF11-609A-4C68-95EE-59A853996378}" dt="2023-04-07T15:12:56.162" v="945"/>
        <pc:sldMkLst>
          <pc:docMk/>
          <pc:sldMk cId="3387738346" sldId="302"/>
        </pc:sldMkLst>
      </pc:sldChg>
      <pc:sldChg chg="add">
        <pc:chgData name="Bourfc Sfen" userId="826c40b3587717ef" providerId="LiveId" clId="{F9DFEF11-609A-4C68-95EE-59A853996378}" dt="2023-04-07T15:12:56.162" v="945"/>
        <pc:sldMkLst>
          <pc:docMk/>
          <pc:sldMk cId="831031617" sldId="306"/>
        </pc:sldMkLst>
      </pc:sldChg>
      <pc:sldChg chg="add">
        <pc:chgData name="Bourfc Sfen" userId="826c40b3587717ef" providerId="LiveId" clId="{F9DFEF11-609A-4C68-95EE-59A853996378}" dt="2023-04-07T15:12:56.162" v="945"/>
        <pc:sldMkLst>
          <pc:docMk/>
          <pc:sldMk cId="3472467766" sldId="308"/>
        </pc:sldMkLst>
      </pc:sldChg>
      <pc:sldChg chg="add">
        <pc:chgData name="Bourfc Sfen" userId="826c40b3587717ef" providerId="LiveId" clId="{F9DFEF11-609A-4C68-95EE-59A853996378}" dt="2023-04-07T15:12:56.162" v="945"/>
        <pc:sldMkLst>
          <pc:docMk/>
          <pc:sldMk cId="646705434" sldId="309"/>
        </pc:sldMkLst>
      </pc:sldChg>
      <pc:sldChg chg="add">
        <pc:chgData name="Bourfc Sfen" userId="826c40b3587717ef" providerId="LiveId" clId="{F9DFEF11-609A-4C68-95EE-59A853996378}" dt="2023-04-07T15:12:56.162" v="945"/>
        <pc:sldMkLst>
          <pc:docMk/>
          <pc:sldMk cId="2274379876" sldId="312"/>
        </pc:sldMkLst>
      </pc:sldChg>
      <pc:sldChg chg="add">
        <pc:chgData name="Bourfc Sfen" userId="826c40b3587717ef" providerId="LiveId" clId="{F9DFEF11-609A-4C68-95EE-59A853996378}" dt="2023-04-07T15:12:56.162" v="945"/>
        <pc:sldMkLst>
          <pc:docMk/>
          <pc:sldMk cId="1952445976" sldId="313"/>
        </pc:sldMkLst>
      </pc:sldChg>
      <pc:sldChg chg="add">
        <pc:chgData name="Bourfc Sfen" userId="826c40b3587717ef" providerId="LiveId" clId="{F9DFEF11-609A-4C68-95EE-59A853996378}" dt="2023-04-07T15:12:56.162" v="945"/>
        <pc:sldMkLst>
          <pc:docMk/>
          <pc:sldMk cId="2612795447" sldId="314"/>
        </pc:sldMkLst>
      </pc:sldChg>
      <pc:sldChg chg="add">
        <pc:chgData name="Bourfc Sfen" userId="826c40b3587717ef" providerId="LiveId" clId="{F9DFEF11-609A-4C68-95EE-59A853996378}" dt="2023-04-07T15:12:56.162" v="945"/>
        <pc:sldMkLst>
          <pc:docMk/>
          <pc:sldMk cId="3777557922" sldId="315"/>
        </pc:sldMkLst>
      </pc:sldChg>
      <pc:sldChg chg="add">
        <pc:chgData name="Bourfc Sfen" userId="826c40b3587717ef" providerId="LiveId" clId="{F9DFEF11-609A-4C68-95EE-59A853996378}" dt="2023-04-07T15:12:56.162" v="945"/>
        <pc:sldMkLst>
          <pc:docMk/>
          <pc:sldMk cId="3597570473"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807A4-5E8F-4D3D-B409-BD727CA589BB}" type="datetimeFigureOut">
              <a:rPr lang="fr-FR" smtClean="0"/>
              <a:t>18/04/2023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C1E35-1074-4C65-B96C-904DBBA0BA4E}" type="slidenum">
              <a:rPr lang="fr-FR" smtClean="0"/>
              <a:t>‹N°›</a:t>
            </a:fld>
            <a:endParaRPr lang="fr-FR"/>
          </a:p>
        </p:txBody>
      </p:sp>
    </p:spTree>
    <p:extLst>
      <p:ext uri="{BB962C8B-B14F-4D97-AF65-F5344CB8AC3E}">
        <p14:creationId xmlns:p14="http://schemas.microsoft.com/office/powerpoint/2010/main" val="2941658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491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24C1E35-1074-4C65-B96C-904DBBA0BA4E}" type="slidenum">
              <a:rPr lang="fr-FR" smtClean="0"/>
              <a:t>15</a:t>
            </a:fld>
            <a:endParaRPr lang="fr-FR"/>
          </a:p>
        </p:txBody>
      </p:sp>
    </p:spTree>
    <p:extLst>
      <p:ext uri="{BB962C8B-B14F-4D97-AF65-F5344CB8AC3E}">
        <p14:creationId xmlns:p14="http://schemas.microsoft.com/office/powerpoint/2010/main" val="133453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1377000"/>
            <a:ext cx="12192000" cy="54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spcBef>
                <a:spcPts val="300"/>
              </a:spcBef>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grpSp>
        <p:nvGrpSpPr>
          <p:cNvPr id="10" name="Groupe 9">
            <a:extLst>
              <a:ext uri="{FF2B5EF4-FFF2-40B4-BE49-F238E27FC236}">
                <a16:creationId xmlns:a16="http://schemas.microsoft.com/office/drawing/2014/main" id="{3860B836-31E8-4A30-965B-F9AA81247FD5}"/>
              </a:ext>
            </a:extLst>
          </p:cNvPr>
          <p:cNvGrpSpPr/>
          <p:nvPr userDrawn="1"/>
        </p:nvGrpSpPr>
        <p:grpSpPr>
          <a:xfrm>
            <a:off x="348114" y="353501"/>
            <a:ext cx="779886" cy="779913"/>
            <a:chOff x="331216" y="4783139"/>
            <a:chExt cx="772778" cy="772805"/>
          </a:xfrm>
          <a:solidFill>
            <a:schemeClr val="tx1"/>
          </a:solidFill>
        </p:grpSpPr>
        <p:sp>
          <p:nvSpPr>
            <p:cNvPr id="11" name="Forme libre : forme 10">
              <a:extLst>
                <a:ext uri="{FF2B5EF4-FFF2-40B4-BE49-F238E27FC236}">
                  <a16:creationId xmlns:a16="http://schemas.microsoft.com/office/drawing/2014/main" id="{4FB52378-A0FD-452E-85F1-5A97FEAB709C}"/>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16735D1B-2107-4898-9981-8E77A95C5ABD}"/>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E8F5A5A7-7993-414A-A25C-E6B4068E1BAD}"/>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38104A57-D14E-4E9E-9E1B-FA57E804BD75}"/>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C1BF950E-817A-4F69-91B8-D1116941A2E9}"/>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Tree>
    <p:extLst>
      <p:ext uri="{BB962C8B-B14F-4D97-AF65-F5344CB8AC3E}">
        <p14:creationId xmlns:p14="http://schemas.microsoft.com/office/powerpoint/2010/main" val="4073802127"/>
      </p:ext>
    </p:extLst>
  </p:cSld>
  <p:clrMapOvr>
    <a:masterClrMapping/>
  </p:clrMapOvr>
  <p:extLst>
    <p:ext uri="{DCECCB84-F9BA-43D5-87BE-67443E8EF086}">
      <p15:sldGuideLst xmlns:p15="http://schemas.microsoft.com/office/powerpoint/2012/main">
        <p15:guide id="1" pos="7446">
          <p15:clr>
            <a:srgbClr val="FBAE40"/>
          </p15:clr>
        </p15:guide>
        <p15:guide id="2" pos="6969">
          <p15:clr>
            <a:srgbClr val="FBAE40"/>
          </p15:clr>
        </p15:guide>
        <p15:guide id="3" pos="6493">
          <p15:clr>
            <a:srgbClr val="FBAE40"/>
          </p15:clr>
        </p15:guide>
        <p15:guide id="4" pos="6017">
          <p15:clr>
            <a:srgbClr val="FBAE40"/>
          </p15:clr>
        </p15:guide>
        <p15:guide id="5" pos="5541">
          <p15:clr>
            <a:srgbClr val="FBAE40"/>
          </p15:clr>
        </p15:guide>
        <p15:guide id="6" pos="5065">
          <p15:clr>
            <a:srgbClr val="FBAE40"/>
          </p15:clr>
        </p15:guide>
        <p15:guide id="7" orient="horz" pos="2160">
          <p15:clr>
            <a:srgbClr val="FBAE40"/>
          </p15:clr>
        </p15:guide>
        <p15:guide id="8" orient="horz" pos="1684">
          <p15:clr>
            <a:srgbClr val="FBAE40"/>
          </p15:clr>
        </p15:guide>
        <p15:guide id="9" orient="horz" pos="2636">
          <p15:clr>
            <a:srgbClr val="FBAE40"/>
          </p15:clr>
        </p15:guide>
        <p15:guide id="10" orient="horz" pos="3112">
          <p15:clr>
            <a:srgbClr val="FBAE40"/>
          </p15:clr>
        </p15:guide>
        <p15:guide id="11" orient="horz" pos="3589">
          <p15:clr>
            <a:srgbClr val="FBAE40"/>
          </p15:clr>
        </p15:guide>
        <p15:guide id="12" orient="horz" pos="12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38EA4-7596-46AF-BCEF-D25BB3BC3940}"/>
              </a:ext>
            </a:extLst>
          </p:cNvPr>
          <p:cNvSpPr>
            <a:spLocks noGrp="1"/>
          </p:cNvSpPr>
          <p:nvPr>
            <p:ph type="title"/>
          </p:nvPr>
        </p:nvSpPr>
        <p:spPr/>
        <p:txBody>
          <a:bodyPr anchor="ctr"/>
          <a:lstStyle/>
          <a:p>
            <a:r>
              <a:rPr lang="fr-FR" dirty="0"/>
              <a:t>Modifiez le style du titre</a:t>
            </a:r>
          </a:p>
        </p:txBody>
      </p:sp>
      <p:sp>
        <p:nvSpPr>
          <p:cNvPr id="3" name="Espace réservé de la date 2">
            <a:extLst>
              <a:ext uri="{FF2B5EF4-FFF2-40B4-BE49-F238E27FC236}">
                <a16:creationId xmlns:a16="http://schemas.microsoft.com/office/drawing/2014/main" id="{B75D5BC9-6240-43B4-A6D6-3B9E3482DE22}"/>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927D2E3F-1BFC-4359-AB15-1DF57947222E}"/>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50C55F55-2F30-44E2-AE31-8C0362A029AB}"/>
              </a:ext>
            </a:extLst>
          </p:cNvPr>
          <p:cNvSpPr>
            <a:spLocks noGrp="1"/>
          </p:cNvSpPr>
          <p:nvPr>
            <p:ph type="sldNum" sz="quarter" idx="12"/>
          </p:nvPr>
        </p:nvSpPr>
        <p:spPr/>
        <p:txBody>
          <a:bodyPr/>
          <a:lstStyle>
            <a:lvl1pPr>
              <a:defRPr b="1"/>
            </a:lvl1pPr>
          </a:lstStyle>
          <a:p>
            <a:fld id="{BAD69E95-CA4F-4BCF-8D63-D9FE1C247F6E}" type="slidenum">
              <a:rPr lang="fr-FR" smtClean="0"/>
              <a:pPr/>
              <a:t>‹N°›</a:t>
            </a:fld>
            <a:endParaRPr lang="fr-FR" dirty="0"/>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640000" y="1874319"/>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grpSp>
        <p:nvGrpSpPr>
          <p:cNvPr id="28" name="Groupe 27">
            <a:extLst>
              <a:ext uri="{FF2B5EF4-FFF2-40B4-BE49-F238E27FC236}">
                <a16:creationId xmlns:a16="http://schemas.microsoft.com/office/drawing/2014/main" id="{A0DEEDA6-86DE-45ED-BC0B-153A217B7329}"/>
              </a:ext>
            </a:extLst>
          </p:cNvPr>
          <p:cNvGrpSpPr/>
          <p:nvPr userDrawn="1"/>
        </p:nvGrpSpPr>
        <p:grpSpPr>
          <a:xfrm>
            <a:off x="382758" y="354440"/>
            <a:ext cx="775285" cy="775285"/>
            <a:chOff x="372000" y="1485000"/>
            <a:chExt cx="775285" cy="775285"/>
          </a:xfrm>
        </p:grpSpPr>
        <p:sp>
          <p:nvSpPr>
            <p:cNvPr id="11" name="Forme libre : forme 10">
              <a:extLst>
                <a:ext uri="{FF2B5EF4-FFF2-40B4-BE49-F238E27FC236}">
                  <a16:creationId xmlns:a16="http://schemas.microsoft.com/office/drawing/2014/main" id="{3750B921-C140-4686-8DC3-E852BBDCA8C8}"/>
                </a:ext>
              </a:extLst>
            </p:cNvPr>
            <p:cNvSpPr/>
            <p:nvPr/>
          </p:nvSpPr>
          <p:spPr>
            <a:xfrm>
              <a:off x="372000" y="1485000"/>
              <a:ext cx="775285" cy="775285"/>
            </a:xfrm>
            <a:custGeom>
              <a:avLst/>
              <a:gdLst>
                <a:gd name="connsiteX0" fmla="*/ 745720 w 775285"/>
                <a:gd name="connsiteY0" fmla="*/ 29538 h 775285"/>
                <a:gd name="connsiteX1" fmla="*/ 745720 w 775285"/>
                <a:gd name="connsiteY1" fmla="*/ 745720 h 775285"/>
                <a:gd name="connsiteX2" fmla="*/ 29538 w 775285"/>
                <a:gd name="connsiteY2" fmla="*/ 745720 h 775285"/>
                <a:gd name="connsiteX3" fmla="*/ 29538 w 775285"/>
                <a:gd name="connsiteY3" fmla="*/ 29538 h 775285"/>
                <a:gd name="connsiteX4" fmla="*/ 745720 w 775285"/>
                <a:gd name="connsiteY4" fmla="*/ 29538 h 775285"/>
                <a:gd name="connsiteX5" fmla="*/ 775285 w 775285"/>
                <a:gd name="connsiteY5" fmla="*/ 0 h 775285"/>
                <a:gd name="connsiteX6" fmla="*/ 0 w 775285"/>
                <a:gd name="connsiteY6" fmla="*/ 0 h 775285"/>
                <a:gd name="connsiteX7" fmla="*/ 0 w 775285"/>
                <a:gd name="connsiteY7" fmla="*/ 775285 h 775285"/>
                <a:gd name="connsiteX8" fmla="*/ 775285 w 775285"/>
                <a:gd name="connsiteY8" fmla="*/ 775285 h 775285"/>
                <a:gd name="connsiteX9" fmla="*/ 775285 w 775285"/>
                <a:gd name="connsiteY9" fmla="*/ 0 h 7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285" h="775285">
                  <a:moveTo>
                    <a:pt x="745720" y="29538"/>
                  </a:moveTo>
                  <a:lnTo>
                    <a:pt x="745720" y="745720"/>
                  </a:lnTo>
                  <a:lnTo>
                    <a:pt x="29538" y="745720"/>
                  </a:lnTo>
                  <a:lnTo>
                    <a:pt x="29538" y="29538"/>
                  </a:lnTo>
                  <a:lnTo>
                    <a:pt x="745720" y="29538"/>
                  </a:lnTo>
                  <a:moveTo>
                    <a:pt x="775285" y="0"/>
                  </a:moveTo>
                  <a:lnTo>
                    <a:pt x="0" y="0"/>
                  </a:lnTo>
                  <a:lnTo>
                    <a:pt x="0" y="775285"/>
                  </a:lnTo>
                  <a:lnTo>
                    <a:pt x="775285" y="775285"/>
                  </a:lnTo>
                  <a:lnTo>
                    <a:pt x="775285" y="0"/>
                  </a:lnTo>
                  <a:close/>
                </a:path>
              </a:pathLst>
            </a:custGeom>
            <a:solidFill>
              <a:srgbClr val="006885"/>
            </a:solidFill>
            <a:ln w="2726"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02FE3A3F-D644-4EFD-A642-9634F42206CB}"/>
                </a:ext>
              </a:extLst>
            </p:cNvPr>
            <p:cNvSpPr/>
            <p:nvPr/>
          </p:nvSpPr>
          <p:spPr>
            <a:xfrm>
              <a:off x="655622" y="1781778"/>
              <a:ext cx="293080" cy="36000"/>
            </a:xfrm>
            <a:custGeom>
              <a:avLst/>
              <a:gdLst>
                <a:gd name="connsiteX0" fmla="*/ 0 w 293080"/>
                <a:gd name="connsiteY0" fmla="*/ 0 h 29537"/>
                <a:gd name="connsiteX1" fmla="*/ 293081 w 293080"/>
                <a:gd name="connsiteY1" fmla="*/ 0 h 29537"/>
                <a:gd name="connsiteX2" fmla="*/ 293081 w 293080"/>
                <a:gd name="connsiteY2" fmla="*/ 29538 h 29537"/>
                <a:gd name="connsiteX3" fmla="*/ 0 w 293080"/>
                <a:gd name="connsiteY3" fmla="*/ 29538 h 29537"/>
              </a:gdLst>
              <a:ahLst/>
              <a:cxnLst>
                <a:cxn ang="0">
                  <a:pos x="connsiteX0" y="connsiteY0"/>
                </a:cxn>
                <a:cxn ang="0">
                  <a:pos x="connsiteX1" y="connsiteY1"/>
                </a:cxn>
                <a:cxn ang="0">
                  <a:pos x="connsiteX2" y="connsiteY2"/>
                </a:cxn>
                <a:cxn ang="0">
                  <a:pos x="connsiteX3" y="connsiteY3"/>
                </a:cxn>
              </a:cxnLst>
              <a:rect l="l" t="t" r="r" b="b"/>
              <a:pathLst>
                <a:path w="293080" h="29537">
                  <a:moveTo>
                    <a:pt x="0" y="0"/>
                  </a:moveTo>
                  <a:lnTo>
                    <a:pt x="293081" y="0"/>
                  </a:lnTo>
                  <a:lnTo>
                    <a:pt x="293081" y="29538"/>
                  </a:lnTo>
                  <a:lnTo>
                    <a:pt x="0" y="29538"/>
                  </a:lnTo>
                  <a:close/>
                </a:path>
              </a:pathLst>
            </a:custGeom>
            <a:solidFill>
              <a:srgbClr val="006885"/>
            </a:solidFill>
            <a:ln w="2726"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448CCC25-6315-4F75-8D6B-A6BE2D55411C}"/>
                </a:ext>
              </a:extLst>
            </p:cNvPr>
            <p:cNvSpPr/>
            <p:nvPr/>
          </p:nvSpPr>
          <p:spPr>
            <a:xfrm>
              <a:off x="655622" y="1904273"/>
              <a:ext cx="293080" cy="36000"/>
            </a:xfrm>
            <a:custGeom>
              <a:avLst/>
              <a:gdLst>
                <a:gd name="connsiteX0" fmla="*/ 0 w 293080"/>
                <a:gd name="connsiteY0" fmla="*/ 0 h 29537"/>
                <a:gd name="connsiteX1" fmla="*/ 293081 w 293080"/>
                <a:gd name="connsiteY1" fmla="*/ 0 h 29537"/>
                <a:gd name="connsiteX2" fmla="*/ 293081 w 293080"/>
                <a:gd name="connsiteY2" fmla="*/ 29538 h 29537"/>
                <a:gd name="connsiteX3" fmla="*/ 0 w 293080"/>
                <a:gd name="connsiteY3" fmla="*/ 29538 h 29537"/>
              </a:gdLst>
              <a:ahLst/>
              <a:cxnLst>
                <a:cxn ang="0">
                  <a:pos x="connsiteX0" y="connsiteY0"/>
                </a:cxn>
                <a:cxn ang="0">
                  <a:pos x="connsiteX1" y="connsiteY1"/>
                </a:cxn>
                <a:cxn ang="0">
                  <a:pos x="connsiteX2" y="connsiteY2"/>
                </a:cxn>
                <a:cxn ang="0">
                  <a:pos x="connsiteX3" y="connsiteY3"/>
                </a:cxn>
              </a:cxnLst>
              <a:rect l="l" t="t" r="r" b="b"/>
              <a:pathLst>
                <a:path w="293080" h="29537">
                  <a:moveTo>
                    <a:pt x="0" y="0"/>
                  </a:moveTo>
                  <a:lnTo>
                    <a:pt x="293081" y="0"/>
                  </a:lnTo>
                  <a:lnTo>
                    <a:pt x="293081" y="29538"/>
                  </a:lnTo>
                  <a:lnTo>
                    <a:pt x="0" y="29538"/>
                  </a:lnTo>
                  <a:close/>
                </a:path>
              </a:pathLst>
            </a:custGeom>
            <a:solidFill>
              <a:srgbClr val="006885"/>
            </a:solidFill>
            <a:ln w="2726"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779B1467-596D-4902-8103-EC46D327AFEA}"/>
                </a:ext>
              </a:extLst>
            </p:cNvPr>
            <p:cNvSpPr/>
            <p:nvPr/>
          </p:nvSpPr>
          <p:spPr>
            <a:xfrm>
              <a:off x="655622" y="2026768"/>
              <a:ext cx="293080" cy="36000"/>
            </a:xfrm>
            <a:custGeom>
              <a:avLst/>
              <a:gdLst>
                <a:gd name="connsiteX0" fmla="*/ 0 w 293080"/>
                <a:gd name="connsiteY0" fmla="*/ 0 h 29537"/>
                <a:gd name="connsiteX1" fmla="*/ 293081 w 293080"/>
                <a:gd name="connsiteY1" fmla="*/ 0 h 29537"/>
                <a:gd name="connsiteX2" fmla="*/ 293081 w 293080"/>
                <a:gd name="connsiteY2" fmla="*/ 29538 h 29537"/>
                <a:gd name="connsiteX3" fmla="*/ 0 w 293080"/>
                <a:gd name="connsiteY3" fmla="*/ 29538 h 29537"/>
              </a:gdLst>
              <a:ahLst/>
              <a:cxnLst>
                <a:cxn ang="0">
                  <a:pos x="connsiteX0" y="connsiteY0"/>
                </a:cxn>
                <a:cxn ang="0">
                  <a:pos x="connsiteX1" y="connsiteY1"/>
                </a:cxn>
                <a:cxn ang="0">
                  <a:pos x="connsiteX2" y="connsiteY2"/>
                </a:cxn>
                <a:cxn ang="0">
                  <a:pos x="connsiteX3" y="connsiteY3"/>
                </a:cxn>
              </a:cxnLst>
              <a:rect l="l" t="t" r="r" b="b"/>
              <a:pathLst>
                <a:path w="293080" h="29537">
                  <a:moveTo>
                    <a:pt x="0" y="0"/>
                  </a:moveTo>
                  <a:lnTo>
                    <a:pt x="293081" y="0"/>
                  </a:lnTo>
                  <a:lnTo>
                    <a:pt x="293081" y="29538"/>
                  </a:lnTo>
                  <a:lnTo>
                    <a:pt x="0" y="29538"/>
                  </a:lnTo>
                  <a:close/>
                </a:path>
              </a:pathLst>
            </a:custGeom>
            <a:solidFill>
              <a:srgbClr val="006885"/>
            </a:solidFill>
            <a:ln w="2726"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6A86CE34-5BC5-4E15-9EA9-80803EF68282}"/>
                </a:ext>
              </a:extLst>
            </p:cNvPr>
            <p:cNvSpPr/>
            <p:nvPr userDrawn="1"/>
          </p:nvSpPr>
          <p:spPr>
            <a:xfrm>
              <a:off x="655622" y="1659283"/>
              <a:ext cx="293080" cy="36000"/>
            </a:xfrm>
            <a:custGeom>
              <a:avLst/>
              <a:gdLst>
                <a:gd name="connsiteX0" fmla="*/ 0 w 293080"/>
                <a:gd name="connsiteY0" fmla="*/ 0 h 29537"/>
                <a:gd name="connsiteX1" fmla="*/ 293081 w 293080"/>
                <a:gd name="connsiteY1" fmla="*/ 0 h 29537"/>
                <a:gd name="connsiteX2" fmla="*/ 293081 w 293080"/>
                <a:gd name="connsiteY2" fmla="*/ 29538 h 29537"/>
                <a:gd name="connsiteX3" fmla="*/ 0 w 293080"/>
                <a:gd name="connsiteY3" fmla="*/ 29538 h 29537"/>
              </a:gdLst>
              <a:ahLst/>
              <a:cxnLst>
                <a:cxn ang="0">
                  <a:pos x="connsiteX0" y="connsiteY0"/>
                </a:cxn>
                <a:cxn ang="0">
                  <a:pos x="connsiteX1" y="connsiteY1"/>
                </a:cxn>
                <a:cxn ang="0">
                  <a:pos x="connsiteX2" y="connsiteY2"/>
                </a:cxn>
                <a:cxn ang="0">
                  <a:pos x="connsiteX3" y="connsiteY3"/>
                </a:cxn>
              </a:cxnLst>
              <a:rect l="l" t="t" r="r" b="b"/>
              <a:pathLst>
                <a:path w="293080" h="29537">
                  <a:moveTo>
                    <a:pt x="0" y="0"/>
                  </a:moveTo>
                  <a:lnTo>
                    <a:pt x="293081" y="0"/>
                  </a:lnTo>
                  <a:lnTo>
                    <a:pt x="293081" y="29538"/>
                  </a:lnTo>
                  <a:lnTo>
                    <a:pt x="0" y="29538"/>
                  </a:lnTo>
                  <a:close/>
                </a:path>
              </a:pathLst>
            </a:custGeom>
            <a:solidFill>
              <a:srgbClr val="006885"/>
            </a:solidFill>
            <a:ln w="2726"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1420B975-06DB-4C5E-9B01-1832B5AF8430}"/>
                </a:ext>
              </a:extLst>
            </p:cNvPr>
            <p:cNvSpPr/>
            <p:nvPr userDrawn="1"/>
          </p:nvSpPr>
          <p:spPr>
            <a:xfrm>
              <a:off x="588655" y="1781778"/>
              <a:ext cx="36000" cy="36000"/>
            </a:xfrm>
            <a:custGeom>
              <a:avLst/>
              <a:gdLst>
                <a:gd name="connsiteX0" fmla="*/ 0 w 293080"/>
                <a:gd name="connsiteY0" fmla="*/ 0 h 29537"/>
                <a:gd name="connsiteX1" fmla="*/ 293081 w 293080"/>
                <a:gd name="connsiteY1" fmla="*/ 0 h 29537"/>
                <a:gd name="connsiteX2" fmla="*/ 293081 w 293080"/>
                <a:gd name="connsiteY2" fmla="*/ 29538 h 29537"/>
                <a:gd name="connsiteX3" fmla="*/ 0 w 293080"/>
                <a:gd name="connsiteY3" fmla="*/ 29538 h 29537"/>
              </a:gdLst>
              <a:ahLst/>
              <a:cxnLst>
                <a:cxn ang="0">
                  <a:pos x="connsiteX0" y="connsiteY0"/>
                </a:cxn>
                <a:cxn ang="0">
                  <a:pos x="connsiteX1" y="connsiteY1"/>
                </a:cxn>
                <a:cxn ang="0">
                  <a:pos x="connsiteX2" y="connsiteY2"/>
                </a:cxn>
                <a:cxn ang="0">
                  <a:pos x="connsiteX3" y="connsiteY3"/>
                </a:cxn>
              </a:cxnLst>
              <a:rect l="l" t="t" r="r" b="b"/>
              <a:pathLst>
                <a:path w="293080" h="29537">
                  <a:moveTo>
                    <a:pt x="0" y="0"/>
                  </a:moveTo>
                  <a:lnTo>
                    <a:pt x="293081" y="0"/>
                  </a:lnTo>
                  <a:lnTo>
                    <a:pt x="293081" y="29538"/>
                  </a:lnTo>
                  <a:lnTo>
                    <a:pt x="0" y="29538"/>
                  </a:lnTo>
                  <a:close/>
                </a:path>
              </a:pathLst>
            </a:custGeom>
            <a:solidFill>
              <a:srgbClr val="006885"/>
            </a:solidFill>
            <a:ln w="2726"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B87CC01A-108C-4FB6-8775-992368B830F5}"/>
                </a:ext>
              </a:extLst>
            </p:cNvPr>
            <p:cNvSpPr/>
            <p:nvPr userDrawn="1"/>
          </p:nvSpPr>
          <p:spPr>
            <a:xfrm>
              <a:off x="588655" y="1904273"/>
              <a:ext cx="36000" cy="36000"/>
            </a:xfrm>
            <a:custGeom>
              <a:avLst/>
              <a:gdLst>
                <a:gd name="connsiteX0" fmla="*/ 0 w 293080"/>
                <a:gd name="connsiteY0" fmla="*/ 0 h 29537"/>
                <a:gd name="connsiteX1" fmla="*/ 293081 w 293080"/>
                <a:gd name="connsiteY1" fmla="*/ 0 h 29537"/>
                <a:gd name="connsiteX2" fmla="*/ 293081 w 293080"/>
                <a:gd name="connsiteY2" fmla="*/ 29538 h 29537"/>
                <a:gd name="connsiteX3" fmla="*/ 0 w 293080"/>
                <a:gd name="connsiteY3" fmla="*/ 29538 h 29537"/>
              </a:gdLst>
              <a:ahLst/>
              <a:cxnLst>
                <a:cxn ang="0">
                  <a:pos x="connsiteX0" y="connsiteY0"/>
                </a:cxn>
                <a:cxn ang="0">
                  <a:pos x="connsiteX1" y="connsiteY1"/>
                </a:cxn>
                <a:cxn ang="0">
                  <a:pos x="connsiteX2" y="connsiteY2"/>
                </a:cxn>
                <a:cxn ang="0">
                  <a:pos x="connsiteX3" y="connsiteY3"/>
                </a:cxn>
              </a:cxnLst>
              <a:rect l="l" t="t" r="r" b="b"/>
              <a:pathLst>
                <a:path w="293080" h="29537">
                  <a:moveTo>
                    <a:pt x="0" y="0"/>
                  </a:moveTo>
                  <a:lnTo>
                    <a:pt x="293081" y="0"/>
                  </a:lnTo>
                  <a:lnTo>
                    <a:pt x="293081" y="29538"/>
                  </a:lnTo>
                  <a:lnTo>
                    <a:pt x="0" y="29538"/>
                  </a:lnTo>
                  <a:close/>
                </a:path>
              </a:pathLst>
            </a:custGeom>
            <a:solidFill>
              <a:srgbClr val="006885"/>
            </a:solidFill>
            <a:ln w="2726"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0132B34D-D555-4E60-9BE0-DDAF3F40A19F}"/>
                </a:ext>
              </a:extLst>
            </p:cNvPr>
            <p:cNvSpPr/>
            <p:nvPr userDrawn="1"/>
          </p:nvSpPr>
          <p:spPr>
            <a:xfrm>
              <a:off x="588655" y="2026768"/>
              <a:ext cx="36000" cy="36000"/>
            </a:xfrm>
            <a:custGeom>
              <a:avLst/>
              <a:gdLst>
                <a:gd name="connsiteX0" fmla="*/ 0 w 293080"/>
                <a:gd name="connsiteY0" fmla="*/ 0 h 29537"/>
                <a:gd name="connsiteX1" fmla="*/ 293081 w 293080"/>
                <a:gd name="connsiteY1" fmla="*/ 0 h 29537"/>
                <a:gd name="connsiteX2" fmla="*/ 293081 w 293080"/>
                <a:gd name="connsiteY2" fmla="*/ 29538 h 29537"/>
                <a:gd name="connsiteX3" fmla="*/ 0 w 293080"/>
                <a:gd name="connsiteY3" fmla="*/ 29538 h 29537"/>
              </a:gdLst>
              <a:ahLst/>
              <a:cxnLst>
                <a:cxn ang="0">
                  <a:pos x="connsiteX0" y="connsiteY0"/>
                </a:cxn>
                <a:cxn ang="0">
                  <a:pos x="connsiteX1" y="connsiteY1"/>
                </a:cxn>
                <a:cxn ang="0">
                  <a:pos x="connsiteX2" y="connsiteY2"/>
                </a:cxn>
                <a:cxn ang="0">
                  <a:pos x="connsiteX3" y="connsiteY3"/>
                </a:cxn>
              </a:cxnLst>
              <a:rect l="l" t="t" r="r" b="b"/>
              <a:pathLst>
                <a:path w="293080" h="29537">
                  <a:moveTo>
                    <a:pt x="0" y="0"/>
                  </a:moveTo>
                  <a:lnTo>
                    <a:pt x="293081" y="0"/>
                  </a:lnTo>
                  <a:lnTo>
                    <a:pt x="293081" y="29538"/>
                  </a:lnTo>
                  <a:lnTo>
                    <a:pt x="0" y="29538"/>
                  </a:lnTo>
                  <a:close/>
                </a:path>
              </a:pathLst>
            </a:custGeom>
            <a:solidFill>
              <a:srgbClr val="006885"/>
            </a:solidFill>
            <a:ln w="2726"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E50B4350-B710-472B-8AF1-A0584BFF0CF4}"/>
                </a:ext>
              </a:extLst>
            </p:cNvPr>
            <p:cNvSpPr/>
            <p:nvPr userDrawn="1"/>
          </p:nvSpPr>
          <p:spPr>
            <a:xfrm>
              <a:off x="588655" y="1659283"/>
              <a:ext cx="36000" cy="36000"/>
            </a:xfrm>
            <a:custGeom>
              <a:avLst/>
              <a:gdLst>
                <a:gd name="connsiteX0" fmla="*/ 0 w 293080"/>
                <a:gd name="connsiteY0" fmla="*/ 0 h 29537"/>
                <a:gd name="connsiteX1" fmla="*/ 293081 w 293080"/>
                <a:gd name="connsiteY1" fmla="*/ 0 h 29537"/>
                <a:gd name="connsiteX2" fmla="*/ 293081 w 293080"/>
                <a:gd name="connsiteY2" fmla="*/ 29538 h 29537"/>
                <a:gd name="connsiteX3" fmla="*/ 0 w 293080"/>
                <a:gd name="connsiteY3" fmla="*/ 29538 h 29537"/>
              </a:gdLst>
              <a:ahLst/>
              <a:cxnLst>
                <a:cxn ang="0">
                  <a:pos x="connsiteX0" y="connsiteY0"/>
                </a:cxn>
                <a:cxn ang="0">
                  <a:pos x="connsiteX1" y="connsiteY1"/>
                </a:cxn>
                <a:cxn ang="0">
                  <a:pos x="connsiteX2" y="connsiteY2"/>
                </a:cxn>
                <a:cxn ang="0">
                  <a:pos x="connsiteX3" y="connsiteY3"/>
                </a:cxn>
              </a:cxnLst>
              <a:rect l="l" t="t" r="r" b="b"/>
              <a:pathLst>
                <a:path w="293080" h="29537">
                  <a:moveTo>
                    <a:pt x="0" y="0"/>
                  </a:moveTo>
                  <a:lnTo>
                    <a:pt x="293081" y="0"/>
                  </a:lnTo>
                  <a:lnTo>
                    <a:pt x="293081" y="29538"/>
                  </a:lnTo>
                  <a:lnTo>
                    <a:pt x="0" y="29538"/>
                  </a:lnTo>
                  <a:close/>
                </a:path>
              </a:pathLst>
            </a:custGeom>
            <a:solidFill>
              <a:srgbClr val="006885"/>
            </a:solidFill>
            <a:ln w="2726" cap="flat">
              <a:noFill/>
              <a:prstDash val="solid"/>
              <a:miter/>
            </a:ln>
          </p:spPr>
          <p:txBody>
            <a:bodyPr rtlCol="0" anchor="ctr"/>
            <a:lstStyle/>
            <a:p>
              <a:endParaRPr lang="fr-FR"/>
            </a:p>
          </p:txBody>
        </p:sp>
      </p:grpSp>
      <p:sp>
        <p:nvSpPr>
          <p:cNvPr id="29" name="Espace réservé du contenu 8">
            <a:extLst>
              <a:ext uri="{FF2B5EF4-FFF2-40B4-BE49-F238E27FC236}">
                <a16:creationId xmlns:a16="http://schemas.microsoft.com/office/drawing/2014/main" id="{4D7A1392-40AD-4F4C-8596-2EE8A599EF64}"/>
              </a:ext>
            </a:extLst>
          </p:cNvPr>
          <p:cNvSpPr>
            <a:spLocks noGrp="1"/>
          </p:cNvSpPr>
          <p:nvPr>
            <p:ph sz="quarter" idx="16"/>
          </p:nvPr>
        </p:nvSpPr>
        <p:spPr>
          <a:xfrm>
            <a:off x="2640000" y="2596980"/>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30" name="Espace réservé du contenu 8">
            <a:extLst>
              <a:ext uri="{FF2B5EF4-FFF2-40B4-BE49-F238E27FC236}">
                <a16:creationId xmlns:a16="http://schemas.microsoft.com/office/drawing/2014/main" id="{96974475-3B31-4B51-83C2-E9D2F0AF51DF}"/>
              </a:ext>
            </a:extLst>
          </p:cNvPr>
          <p:cNvSpPr>
            <a:spLocks noGrp="1"/>
          </p:cNvSpPr>
          <p:nvPr>
            <p:ph sz="quarter" idx="17"/>
          </p:nvPr>
        </p:nvSpPr>
        <p:spPr>
          <a:xfrm>
            <a:off x="2640000" y="3319641"/>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31" name="Espace réservé du contenu 8">
            <a:extLst>
              <a:ext uri="{FF2B5EF4-FFF2-40B4-BE49-F238E27FC236}">
                <a16:creationId xmlns:a16="http://schemas.microsoft.com/office/drawing/2014/main" id="{857FDE0E-2E29-4680-BCCB-44CF79A2DD3E}"/>
              </a:ext>
            </a:extLst>
          </p:cNvPr>
          <p:cNvSpPr>
            <a:spLocks noGrp="1"/>
          </p:cNvSpPr>
          <p:nvPr>
            <p:ph sz="quarter" idx="18"/>
          </p:nvPr>
        </p:nvSpPr>
        <p:spPr>
          <a:xfrm>
            <a:off x="2640000" y="4042302"/>
            <a:ext cx="4103998"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32" name="Espace réservé du contenu 8">
            <a:extLst>
              <a:ext uri="{FF2B5EF4-FFF2-40B4-BE49-F238E27FC236}">
                <a16:creationId xmlns:a16="http://schemas.microsoft.com/office/drawing/2014/main" id="{6F3DBC56-6D10-4E31-B3CF-13A433145FC5}"/>
              </a:ext>
            </a:extLst>
          </p:cNvPr>
          <p:cNvSpPr>
            <a:spLocks noGrp="1"/>
          </p:cNvSpPr>
          <p:nvPr>
            <p:ph sz="quarter" idx="19"/>
          </p:nvPr>
        </p:nvSpPr>
        <p:spPr>
          <a:xfrm>
            <a:off x="2640000" y="4764964"/>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33" name="Espace réservé du contenu 8">
            <a:extLst>
              <a:ext uri="{FF2B5EF4-FFF2-40B4-BE49-F238E27FC236}">
                <a16:creationId xmlns:a16="http://schemas.microsoft.com/office/drawing/2014/main" id="{8B3BF37C-E1FF-4489-B3EB-4DDA98B4F008}"/>
              </a:ext>
            </a:extLst>
          </p:cNvPr>
          <p:cNvSpPr>
            <a:spLocks noGrp="1"/>
          </p:cNvSpPr>
          <p:nvPr>
            <p:ph sz="quarter" idx="20"/>
          </p:nvPr>
        </p:nvSpPr>
        <p:spPr>
          <a:xfrm>
            <a:off x="7716000" y="1874319"/>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34" name="Espace réservé du contenu 8">
            <a:extLst>
              <a:ext uri="{FF2B5EF4-FFF2-40B4-BE49-F238E27FC236}">
                <a16:creationId xmlns:a16="http://schemas.microsoft.com/office/drawing/2014/main" id="{6F2C9F20-6E30-433E-A47D-C9DB2F6186B5}"/>
              </a:ext>
            </a:extLst>
          </p:cNvPr>
          <p:cNvSpPr>
            <a:spLocks noGrp="1"/>
          </p:cNvSpPr>
          <p:nvPr>
            <p:ph sz="quarter" idx="21"/>
          </p:nvPr>
        </p:nvSpPr>
        <p:spPr>
          <a:xfrm>
            <a:off x="7716000" y="2596980"/>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35" name="Espace réservé du contenu 8">
            <a:extLst>
              <a:ext uri="{FF2B5EF4-FFF2-40B4-BE49-F238E27FC236}">
                <a16:creationId xmlns:a16="http://schemas.microsoft.com/office/drawing/2014/main" id="{854A89EB-F044-473E-9312-3CE61EB01858}"/>
              </a:ext>
            </a:extLst>
          </p:cNvPr>
          <p:cNvSpPr>
            <a:spLocks noGrp="1"/>
          </p:cNvSpPr>
          <p:nvPr>
            <p:ph sz="quarter" idx="22"/>
          </p:nvPr>
        </p:nvSpPr>
        <p:spPr>
          <a:xfrm>
            <a:off x="7716000" y="3319641"/>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36" name="Espace réservé du contenu 8">
            <a:extLst>
              <a:ext uri="{FF2B5EF4-FFF2-40B4-BE49-F238E27FC236}">
                <a16:creationId xmlns:a16="http://schemas.microsoft.com/office/drawing/2014/main" id="{9DC963FA-9B06-49E9-8F8E-BEE21857F1E2}"/>
              </a:ext>
            </a:extLst>
          </p:cNvPr>
          <p:cNvSpPr>
            <a:spLocks noGrp="1"/>
          </p:cNvSpPr>
          <p:nvPr>
            <p:ph sz="quarter" idx="23"/>
          </p:nvPr>
        </p:nvSpPr>
        <p:spPr>
          <a:xfrm>
            <a:off x="7716000" y="4042302"/>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37" name="Espace réservé du contenu 8">
            <a:extLst>
              <a:ext uri="{FF2B5EF4-FFF2-40B4-BE49-F238E27FC236}">
                <a16:creationId xmlns:a16="http://schemas.microsoft.com/office/drawing/2014/main" id="{3D62690C-D400-47E1-AD2C-1580E0A0BA42}"/>
              </a:ext>
            </a:extLst>
          </p:cNvPr>
          <p:cNvSpPr>
            <a:spLocks noGrp="1"/>
          </p:cNvSpPr>
          <p:nvPr>
            <p:ph sz="quarter" idx="24"/>
          </p:nvPr>
        </p:nvSpPr>
        <p:spPr>
          <a:xfrm>
            <a:off x="7716000" y="4764964"/>
            <a:ext cx="4104000" cy="648000"/>
          </a:xfrm>
        </p:spPr>
        <p:txBody>
          <a:bodyPr anchor="ctr"/>
          <a:lstStyle>
            <a:lvl1pPr marL="0" indent="0">
              <a:lnSpc>
                <a:spcPct val="90000"/>
              </a:lnSpc>
              <a:spcBef>
                <a:spcPts val="0"/>
              </a:spcBef>
              <a:buNone/>
              <a:defRPr b="1"/>
            </a:lvl1pPr>
            <a:lvl4pPr>
              <a:defRPr/>
            </a:lvl4pPr>
            <a:lvl5pPr>
              <a:defRPr/>
            </a:lvl5pPr>
          </a:lstStyle>
          <a:p>
            <a:pPr lvl="0"/>
            <a:r>
              <a:rPr lang="fr-FR" dirty="0"/>
              <a:t>Cliquez pour modifier les styles du texte du masque</a:t>
            </a:r>
          </a:p>
        </p:txBody>
      </p:sp>
      <p:sp>
        <p:nvSpPr>
          <p:cNvPr id="58" name="Espace réservé du texte 57">
            <a:extLst>
              <a:ext uri="{FF2B5EF4-FFF2-40B4-BE49-F238E27FC236}">
                <a16:creationId xmlns:a16="http://schemas.microsoft.com/office/drawing/2014/main" id="{658ABA62-D5AF-4162-8B51-ABE4042A84AB}"/>
              </a:ext>
            </a:extLst>
          </p:cNvPr>
          <p:cNvSpPr>
            <a:spLocks noGrp="1"/>
          </p:cNvSpPr>
          <p:nvPr>
            <p:ph type="body" sz="quarter" idx="25" hasCustomPrompt="1"/>
          </p:nvPr>
        </p:nvSpPr>
        <p:spPr>
          <a:xfrm>
            <a:off x="1663283" y="1807043"/>
            <a:ext cx="893917"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69" name="Espace réservé du texte 57">
            <a:extLst>
              <a:ext uri="{FF2B5EF4-FFF2-40B4-BE49-F238E27FC236}">
                <a16:creationId xmlns:a16="http://schemas.microsoft.com/office/drawing/2014/main" id="{547092AB-42CA-4B9F-9048-1227F9EE5EF2}"/>
              </a:ext>
            </a:extLst>
          </p:cNvPr>
          <p:cNvSpPr>
            <a:spLocks noGrp="1"/>
          </p:cNvSpPr>
          <p:nvPr>
            <p:ph type="body" sz="quarter" idx="26" hasCustomPrompt="1"/>
          </p:nvPr>
        </p:nvSpPr>
        <p:spPr>
          <a:xfrm>
            <a:off x="1663283" y="2486681"/>
            <a:ext cx="893917"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70" name="Espace réservé du texte 57">
            <a:extLst>
              <a:ext uri="{FF2B5EF4-FFF2-40B4-BE49-F238E27FC236}">
                <a16:creationId xmlns:a16="http://schemas.microsoft.com/office/drawing/2014/main" id="{88DFCC4C-F4C5-40AC-99C0-DF3F1ACFC577}"/>
              </a:ext>
            </a:extLst>
          </p:cNvPr>
          <p:cNvSpPr>
            <a:spLocks noGrp="1"/>
          </p:cNvSpPr>
          <p:nvPr>
            <p:ph type="body" sz="quarter" idx="27" hasCustomPrompt="1"/>
          </p:nvPr>
        </p:nvSpPr>
        <p:spPr>
          <a:xfrm>
            <a:off x="1663283" y="3166319"/>
            <a:ext cx="893917"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71" name="Espace réservé du texte 57">
            <a:extLst>
              <a:ext uri="{FF2B5EF4-FFF2-40B4-BE49-F238E27FC236}">
                <a16:creationId xmlns:a16="http://schemas.microsoft.com/office/drawing/2014/main" id="{19A69AD5-1E24-477F-AE1A-CC6935599763}"/>
              </a:ext>
            </a:extLst>
          </p:cNvPr>
          <p:cNvSpPr>
            <a:spLocks noGrp="1"/>
          </p:cNvSpPr>
          <p:nvPr>
            <p:ph type="body" sz="quarter" idx="28" hasCustomPrompt="1"/>
          </p:nvPr>
        </p:nvSpPr>
        <p:spPr>
          <a:xfrm>
            <a:off x="1663283" y="3845957"/>
            <a:ext cx="893917"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72" name="Espace réservé du texte 57">
            <a:extLst>
              <a:ext uri="{FF2B5EF4-FFF2-40B4-BE49-F238E27FC236}">
                <a16:creationId xmlns:a16="http://schemas.microsoft.com/office/drawing/2014/main" id="{F24FDB51-E7B5-44CA-AF1E-766A544554F2}"/>
              </a:ext>
            </a:extLst>
          </p:cNvPr>
          <p:cNvSpPr>
            <a:spLocks noGrp="1"/>
          </p:cNvSpPr>
          <p:nvPr>
            <p:ph type="body" sz="quarter" idx="29" hasCustomPrompt="1"/>
          </p:nvPr>
        </p:nvSpPr>
        <p:spPr>
          <a:xfrm>
            <a:off x="1663283" y="4697688"/>
            <a:ext cx="893917"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73" name="Espace réservé du texte 57">
            <a:extLst>
              <a:ext uri="{FF2B5EF4-FFF2-40B4-BE49-F238E27FC236}">
                <a16:creationId xmlns:a16="http://schemas.microsoft.com/office/drawing/2014/main" id="{F6295C72-42A8-4718-8F79-8FE5E07DDADD}"/>
              </a:ext>
            </a:extLst>
          </p:cNvPr>
          <p:cNvSpPr>
            <a:spLocks noGrp="1"/>
          </p:cNvSpPr>
          <p:nvPr>
            <p:ph type="body" sz="quarter" idx="30" hasCustomPrompt="1"/>
          </p:nvPr>
        </p:nvSpPr>
        <p:spPr>
          <a:xfrm>
            <a:off x="6743999" y="1807043"/>
            <a:ext cx="893917"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74" name="Espace réservé du texte 57">
            <a:extLst>
              <a:ext uri="{FF2B5EF4-FFF2-40B4-BE49-F238E27FC236}">
                <a16:creationId xmlns:a16="http://schemas.microsoft.com/office/drawing/2014/main" id="{08661869-3798-41FF-9DEF-84B8C93AF2E6}"/>
              </a:ext>
            </a:extLst>
          </p:cNvPr>
          <p:cNvSpPr>
            <a:spLocks noGrp="1"/>
          </p:cNvSpPr>
          <p:nvPr>
            <p:ph type="body" sz="quarter" idx="31" hasCustomPrompt="1"/>
          </p:nvPr>
        </p:nvSpPr>
        <p:spPr>
          <a:xfrm>
            <a:off x="6743999" y="2486681"/>
            <a:ext cx="893917"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75" name="Espace réservé du texte 57">
            <a:extLst>
              <a:ext uri="{FF2B5EF4-FFF2-40B4-BE49-F238E27FC236}">
                <a16:creationId xmlns:a16="http://schemas.microsoft.com/office/drawing/2014/main" id="{81629478-79D9-4B1D-BF57-BFEF1FBA6D87}"/>
              </a:ext>
            </a:extLst>
          </p:cNvPr>
          <p:cNvSpPr>
            <a:spLocks noGrp="1"/>
          </p:cNvSpPr>
          <p:nvPr>
            <p:ph type="body" sz="quarter" idx="32" hasCustomPrompt="1"/>
          </p:nvPr>
        </p:nvSpPr>
        <p:spPr>
          <a:xfrm>
            <a:off x="6743999" y="3166319"/>
            <a:ext cx="893918"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76" name="Espace réservé du texte 57">
            <a:extLst>
              <a:ext uri="{FF2B5EF4-FFF2-40B4-BE49-F238E27FC236}">
                <a16:creationId xmlns:a16="http://schemas.microsoft.com/office/drawing/2014/main" id="{7AA4D376-675B-4165-A658-FB8BE6441BD1}"/>
              </a:ext>
            </a:extLst>
          </p:cNvPr>
          <p:cNvSpPr>
            <a:spLocks noGrp="1"/>
          </p:cNvSpPr>
          <p:nvPr>
            <p:ph type="body" sz="quarter" idx="33" hasCustomPrompt="1"/>
          </p:nvPr>
        </p:nvSpPr>
        <p:spPr>
          <a:xfrm>
            <a:off x="6743999" y="3845957"/>
            <a:ext cx="893917" cy="782552"/>
          </a:xfrm>
        </p:spPr>
        <p:txBody>
          <a:bodyPr lIns="36000" rIns="36000" anchor="ctr"/>
          <a:lstStyle>
            <a:lvl1pPr marL="0" indent="0" algn="r">
              <a:buNone/>
              <a:defRPr sz="4200" b="0">
                <a:solidFill>
                  <a:schemeClr val="tx2"/>
                </a:solidFill>
              </a:defRPr>
            </a:lvl1pPr>
          </a:lstStyle>
          <a:p>
            <a:pPr lvl="0"/>
            <a:r>
              <a:rPr lang="fr-FR" dirty="0"/>
              <a:t>N.</a:t>
            </a:r>
          </a:p>
        </p:txBody>
      </p:sp>
      <p:sp>
        <p:nvSpPr>
          <p:cNvPr id="77" name="Espace réservé du texte 57">
            <a:extLst>
              <a:ext uri="{FF2B5EF4-FFF2-40B4-BE49-F238E27FC236}">
                <a16:creationId xmlns:a16="http://schemas.microsoft.com/office/drawing/2014/main" id="{1B400BEE-3BD6-4921-8DE6-895F1F539B90}"/>
              </a:ext>
            </a:extLst>
          </p:cNvPr>
          <p:cNvSpPr>
            <a:spLocks noGrp="1"/>
          </p:cNvSpPr>
          <p:nvPr>
            <p:ph type="body" sz="quarter" idx="34" hasCustomPrompt="1"/>
          </p:nvPr>
        </p:nvSpPr>
        <p:spPr>
          <a:xfrm>
            <a:off x="6743999" y="4697688"/>
            <a:ext cx="893917" cy="782552"/>
          </a:xfrm>
        </p:spPr>
        <p:txBody>
          <a:bodyPr lIns="36000" rIns="36000" anchor="ctr"/>
          <a:lstStyle>
            <a:lvl1pPr marL="0" indent="0" algn="r">
              <a:buNone/>
              <a:defRPr sz="4200" b="0">
                <a:solidFill>
                  <a:schemeClr val="tx2"/>
                </a:solidFill>
              </a:defRPr>
            </a:lvl1pPr>
          </a:lstStyle>
          <a:p>
            <a:pPr lvl="0"/>
            <a:r>
              <a:rPr lang="fr-FR" dirty="0"/>
              <a:t>N.</a:t>
            </a:r>
          </a:p>
        </p:txBody>
      </p:sp>
    </p:spTree>
    <p:extLst>
      <p:ext uri="{BB962C8B-B14F-4D97-AF65-F5344CB8AC3E}">
        <p14:creationId xmlns:p14="http://schemas.microsoft.com/office/powerpoint/2010/main" val="219622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intérieure simp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38EA4-7596-46AF-BCEF-D25BB3BC3940}"/>
              </a:ext>
            </a:extLst>
          </p:cNvPr>
          <p:cNvSpPr>
            <a:spLocks noGrp="1"/>
          </p:cNvSpPr>
          <p:nvPr>
            <p:ph type="title"/>
          </p:nvPr>
        </p:nvSpPr>
        <p:spPr/>
        <p:txBody>
          <a:bodyPr/>
          <a:lstStyle/>
          <a:p>
            <a:r>
              <a:rPr lang="fr-FR" dirty="0"/>
              <a:t>Modifiez le style du titre</a:t>
            </a:r>
          </a:p>
        </p:txBody>
      </p:sp>
      <p:sp>
        <p:nvSpPr>
          <p:cNvPr id="3" name="Espace réservé de la date 2">
            <a:extLst>
              <a:ext uri="{FF2B5EF4-FFF2-40B4-BE49-F238E27FC236}">
                <a16:creationId xmlns:a16="http://schemas.microsoft.com/office/drawing/2014/main" id="{B75D5BC9-6240-43B4-A6D6-3B9E3482DE22}"/>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927D2E3F-1BFC-4359-AB15-1DF57947222E}"/>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50C55F55-2F30-44E2-AE31-8C0362A029AB}"/>
              </a:ext>
            </a:extLst>
          </p:cNvPr>
          <p:cNvSpPr>
            <a:spLocks noGrp="1"/>
          </p:cNvSpPr>
          <p:nvPr>
            <p:ph type="sldNum" sz="quarter" idx="12"/>
          </p:nvPr>
        </p:nvSpPr>
        <p:spPr/>
        <p:txBody>
          <a:bodyPr/>
          <a:lstStyle>
            <a:lvl1pPr>
              <a:defRPr b="1"/>
            </a:lvl1pPr>
          </a:lstStyle>
          <a:p>
            <a:fld id="{BAD69E95-CA4F-4BCF-8D63-D9FE1C247F6E}" type="slidenum">
              <a:rPr lang="fr-FR" smtClean="0"/>
              <a:pPr/>
              <a:t>‹N°›</a:t>
            </a:fld>
            <a:endParaRPr lang="fr-FR" dirty="0"/>
          </a:p>
        </p:txBody>
      </p:sp>
      <p:sp>
        <p:nvSpPr>
          <p:cNvPr id="14" name="Espace réservé du contenu 13">
            <a:extLst>
              <a:ext uri="{FF2B5EF4-FFF2-40B4-BE49-F238E27FC236}">
                <a16:creationId xmlns:a16="http://schemas.microsoft.com/office/drawing/2014/main" id="{B1685BBE-207C-4547-B032-87E0C82E1EBE}"/>
              </a:ext>
            </a:extLst>
          </p:cNvPr>
          <p:cNvSpPr>
            <a:spLocks noGrp="1"/>
          </p:cNvSpPr>
          <p:nvPr>
            <p:ph sz="quarter" idx="13" hasCustomPrompt="1"/>
          </p:nvPr>
        </p:nvSpPr>
        <p:spPr>
          <a:xfrm>
            <a:off x="274065" y="1948866"/>
            <a:ext cx="1179513" cy="2201862"/>
          </a:xfrm>
        </p:spPr>
        <p:txBody>
          <a:bodyPr/>
          <a:lstStyle>
            <a:lvl1pPr marL="0" indent="0">
              <a:buNone/>
              <a:defRPr sz="900">
                <a:solidFill>
                  <a:schemeClr val="tx2"/>
                </a:solidFill>
              </a:defRPr>
            </a:lvl1pPr>
          </a:lstStyle>
          <a:p>
            <a:pPr lvl="0"/>
            <a:r>
              <a:rPr lang="fr-FR" dirty="0"/>
              <a:t>Légende-note</a:t>
            </a:r>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1941513" y="1947863"/>
            <a:ext cx="9412286" cy="3852000"/>
          </a:xfrm>
        </p:spPr>
        <p:txBody>
          <a:bodyPr/>
          <a:lstStyle>
            <a:lvl4pPr>
              <a:defRPr/>
            </a:lvl4pPr>
            <a:lvl5pP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889300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intérieure doub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38EA4-7596-46AF-BCEF-D25BB3BC3940}"/>
              </a:ext>
            </a:extLst>
          </p:cNvPr>
          <p:cNvSpPr>
            <a:spLocks noGrp="1"/>
          </p:cNvSpPr>
          <p:nvPr>
            <p:ph type="title"/>
          </p:nvPr>
        </p:nvSpPr>
        <p:spPr>
          <a:xfrm>
            <a:off x="1940942" y="257175"/>
            <a:ext cx="9412858" cy="1433513"/>
          </a:xfrm>
        </p:spPr>
        <p:txBody>
          <a:bodyPr/>
          <a:lstStyle/>
          <a:p>
            <a:r>
              <a:rPr lang="fr-FR" dirty="0"/>
              <a:t>Modifiez le style du titre</a:t>
            </a:r>
          </a:p>
        </p:txBody>
      </p:sp>
      <p:sp>
        <p:nvSpPr>
          <p:cNvPr id="3" name="Espace réservé de la date 2">
            <a:extLst>
              <a:ext uri="{FF2B5EF4-FFF2-40B4-BE49-F238E27FC236}">
                <a16:creationId xmlns:a16="http://schemas.microsoft.com/office/drawing/2014/main" id="{B75D5BC9-6240-43B4-A6D6-3B9E3482DE22}"/>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927D2E3F-1BFC-4359-AB15-1DF57947222E}"/>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50C55F55-2F30-44E2-AE31-8C0362A029AB}"/>
              </a:ext>
            </a:extLst>
          </p:cNvPr>
          <p:cNvSpPr>
            <a:spLocks noGrp="1"/>
          </p:cNvSpPr>
          <p:nvPr>
            <p:ph type="sldNum" sz="quarter" idx="12"/>
          </p:nvPr>
        </p:nvSpPr>
        <p:spPr/>
        <p:txBody>
          <a:bodyPr/>
          <a:lstStyle>
            <a:lvl1pPr>
              <a:defRPr b="1"/>
            </a:lvl1pPr>
          </a:lstStyle>
          <a:p>
            <a:fld id="{BAD69E95-CA4F-4BCF-8D63-D9FE1C247F6E}" type="slidenum">
              <a:rPr lang="fr-FR" smtClean="0"/>
              <a:pPr/>
              <a:t>‹N°›</a:t>
            </a:fld>
            <a:endParaRPr lang="fr-FR" dirty="0"/>
          </a:p>
        </p:txBody>
      </p:sp>
      <p:sp>
        <p:nvSpPr>
          <p:cNvPr id="14" name="Espace réservé du contenu 13">
            <a:extLst>
              <a:ext uri="{FF2B5EF4-FFF2-40B4-BE49-F238E27FC236}">
                <a16:creationId xmlns:a16="http://schemas.microsoft.com/office/drawing/2014/main" id="{B1685BBE-207C-4547-B032-87E0C82E1EBE}"/>
              </a:ext>
            </a:extLst>
          </p:cNvPr>
          <p:cNvSpPr>
            <a:spLocks noGrp="1"/>
          </p:cNvSpPr>
          <p:nvPr>
            <p:ph sz="quarter" idx="13" hasCustomPrompt="1"/>
          </p:nvPr>
        </p:nvSpPr>
        <p:spPr>
          <a:xfrm>
            <a:off x="274065" y="1948866"/>
            <a:ext cx="1179513" cy="2201862"/>
          </a:xfrm>
        </p:spPr>
        <p:txBody>
          <a:bodyPr/>
          <a:lstStyle>
            <a:lvl1pPr marL="0" indent="0">
              <a:buNone/>
              <a:defRPr sz="900">
                <a:solidFill>
                  <a:schemeClr val="tx2"/>
                </a:solidFill>
              </a:defRPr>
            </a:lvl1pPr>
          </a:lstStyle>
          <a:p>
            <a:pPr lvl="0"/>
            <a:r>
              <a:rPr lang="fr-FR" dirty="0"/>
              <a:t>Légende-note</a:t>
            </a:r>
          </a:p>
        </p:txBody>
      </p:sp>
      <p:sp>
        <p:nvSpPr>
          <p:cNvPr id="10" name="Espace réservé du contenu 8">
            <a:extLst>
              <a:ext uri="{FF2B5EF4-FFF2-40B4-BE49-F238E27FC236}">
                <a16:creationId xmlns:a16="http://schemas.microsoft.com/office/drawing/2014/main" id="{9AF67AEE-2336-4562-AB4D-73F01019DCDD}"/>
              </a:ext>
            </a:extLst>
          </p:cNvPr>
          <p:cNvSpPr>
            <a:spLocks noGrp="1"/>
          </p:cNvSpPr>
          <p:nvPr>
            <p:ph sz="quarter" idx="15"/>
          </p:nvPr>
        </p:nvSpPr>
        <p:spPr>
          <a:xfrm>
            <a:off x="1941513" y="1947863"/>
            <a:ext cx="4572000" cy="3852000"/>
          </a:xfrm>
        </p:spPr>
        <p:txBody>
          <a:bodyPr/>
          <a:lstStyle>
            <a:lvl4pP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8">
            <a:extLst>
              <a:ext uri="{FF2B5EF4-FFF2-40B4-BE49-F238E27FC236}">
                <a16:creationId xmlns:a16="http://schemas.microsoft.com/office/drawing/2014/main" id="{F482CD10-F671-4449-A582-89ED21E3F11C}"/>
              </a:ext>
            </a:extLst>
          </p:cNvPr>
          <p:cNvSpPr>
            <a:spLocks noGrp="1"/>
          </p:cNvSpPr>
          <p:nvPr>
            <p:ph sz="quarter" idx="16"/>
          </p:nvPr>
        </p:nvSpPr>
        <p:spPr>
          <a:xfrm>
            <a:off x="6781800" y="1947863"/>
            <a:ext cx="4572000" cy="3852000"/>
          </a:xfrm>
        </p:spPr>
        <p:txBody>
          <a:bodyPr/>
          <a:lstStyle>
            <a:lvl4pP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77926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iff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38EA4-7596-46AF-BCEF-D25BB3BC3940}"/>
              </a:ext>
            </a:extLst>
          </p:cNvPr>
          <p:cNvSpPr>
            <a:spLocks noGrp="1"/>
          </p:cNvSpPr>
          <p:nvPr>
            <p:ph type="title"/>
          </p:nvPr>
        </p:nvSpPr>
        <p:spPr>
          <a:xfrm>
            <a:off x="1940942" y="257175"/>
            <a:ext cx="9412858" cy="1433513"/>
          </a:xfrm>
        </p:spPr>
        <p:txBody>
          <a:bodyPr/>
          <a:lstStyle/>
          <a:p>
            <a:r>
              <a:rPr lang="fr-FR" dirty="0"/>
              <a:t>Modifiez le style du titre</a:t>
            </a:r>
          </a:p>
        </p:txBody>
      </p:sp>
      <p:sp>
        <p:nvSpPr>
          <p:cNvPr id="3" name="Espace réservé de la date 2">
            <a:extLst>
              <a:ext uri="{FF2B5EF4-FFF2-40B4-BE49-F238E27FC236}">
                <a16:creationId xmlns:a16="http://schemas.microsoft.com/office/drawing/2014/main" id="{B75D5BC9-6240-43B4-A6D6-3B9E3482DE22}"/>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927D2E3F-1BFC-4359-AB15-1DF57947222E}"/>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50C55F55-2F30-44E2-AE31-8C0362A029AB}"/>
              </a:ext>
            </a:extLst>
          </p:cNvPr>
          <p:cNvSpPr>
            <a:spLocks noGrp="1"/>
          </p:cNvSpPr>
          <p:nvPr>
            <p:ph type="sldNum" sz="quarter" idx="12"/>
          </p:nvPr>
        </p:nvSpPr>
        <p:spPr/>
        <p:txBody>
          <a:bodyPr/>
          <a:lstStyle>
            <a:lvl1pPr>
              <a:defRPr b="1"/>
            </a:lvl1pPr>
          </a:lstStyle>
          <a:p>
            <a:fld id="{BAD69E95-CA4F-4BCF-8D63-D9FE1C247F6E}" type="slidenum">
              <a:rPr lang="fr-FR" smtClean="0"/>
              <a:pPr/>
              <a:t>‹N°›</a:t>
            </a:fld>
            <a:endParaRPr lang="fr-FR" dirty="0"/>
          </a:p>
        </p:txBody>
      </p:sp>
      <p:sp>
        <p:nvSpPr>
          <p:cNvPr id="14" name="Espace réservé du contenu 13">
            <a:extLst>
              <a:ext uri="{FF2B5EF4-FFF2-40B4-BE49-F238E27FC236}">
                <a16:creationId xmlns:a16="http://schemas.microsoft.com/office/drawing/2014/main" id="{B1685BBE-207C-4547-B032-87E0C82E1EBE}"/>
              </a:ext>
            </a:extLst>
          </p:cNvPr>
          <p:cNvSpPr>
            <a:spLocks noGrp="1"/>
          </p:cNvSpPr>
          <p:nvPr>
            <p:ph sz="quarter" idx="13" hasCustomPrompt="1"/>
          </p:nvPr>
        </p:nvSpPr>
        <p:spPr>
          <a:xfrm>
            <a:off x="274065" y="1948866"/>
            <a:ext cx="1179513" cy="2201862"/>
          </a:xfrm>
        </p:spPr>
        <p:txBody>
          <a:bodyPr/>
          <a:lstStyle>
            <a:lvl1pPr marL="0" indent="0">
              <a:buNone/>
              <a:defRPr sz="900">
                <a:solidFill>
                  <a:schemeClr val="tx2"/>
                </a:solidFill>
              </a:defRPr>
            </a:lvl1pPr>
          </a:lstStyle>
          <a:p>
            <a:pPr lvl="0"/>
            <a:r>
              <a:rPr lang="fr-FR" dirty="0"/>
              <a:t>Légende-note</a:t>
            </a:r>
          </a:p>
        </p:txBody>
      </p:sp>
      <p:sp>
        <p:nvSpPr>
          <p:cNvPr id="10" name="Espace réservé du contenu 8">
            <a:extLst>
              <a:ext uri="{FF2B5EF4-FFF2-40B4-BE49-F238E27FC236}">
                <a16:creationId xmlns:a16="http://schemas.microsoft.com/office/drawing/2014/main" id="{9AF67AEE-2336-4562-AB4D-73F01019DCDD}"/>
              </a:ext>
            </a:extLst>
          </p:cNvPr>
          <p:cNvSpPr>
            <a:spLocks noGrp="1"/>
          </p:cNvSpPr>
          <p:nvPr>
            <p:ph sz="quarter" idx="15" hasCustomPrompt="1"/>
          </p:nvPr>
        </p:nvSpPr>
        <p:spPr>
          <a:xfrm>
            <a:off x="1941513" y="1932723"/>
            <a:ext cx="3006724" cy="1697137"/>
          </a:xfrm>
        </p:spPr>
        <p:txBody>
          <a:bodyPr/>
          <a:lstStyle>
            <a:lvl1pPr marL="0" indent="0">
              <a:lnSpc>
                <a:spcPct val="100000"/>
              </a:lnSpc>
              <a:spcBef>
                <a:spcPts val="0"/>
              </a:spcBef>
              <a:buNone/>
              <a:defRPr sz="4800" b="0">
                <a:solidFill>
                  <a:schemeClr val="tx2"/>
                </a:solidFill>
              </a:defRPr>
            </a:lvl1pPr>
            <a:lvl2pPr marL="0" indent="0">
              <a:lnSpc>
                <a:spcPct val="100000"/>
              </a:lnSpc>
              <a:spcBef>
                <a:spcPts val="0"/>
              </a:spcBef>
              <a:buNone/>
              <a:defRPr b="0">
                <a:solidFill>
                  <a:schemeClr val="tx1"/>
                </a:solidFill>
              </a:defRPr>
            </a:lvl2pPr>
            <a:lvl4pPr>
              <a:defRPr/>
            </a:lvl4pPr>
          </a:lstStyle>
          <a:p>
            <a:pPr lvl="0"/>
            <a:r>
              <a:rPr lang="fr-FR" dirty="0"/>
              <a:t>00%</a:t>
            </a:r>
          </a:p>
          <a:p>
            <a:pPr lvl="1"/>
            <a:r>
              <a:rPr lang="fr-FR" dirty="0"/>
              <a:t>Texte</a:t>
            </a:r>
          </a:p>
        </p:txBody>
      </p:sp>
      <p:sp>
        <p:nvSpPr>
          <p:cNvPr id="12" name="Espace réservé du contenu 8">
            <a:extLst>
              <a:ext uri="{FF2B5EF4-FFF2-40B4-BE49-F238E27FC236}">
                <a16:creationId xmlns:a16="http://schemas.microsoft.com/office/drawing/2014/main" id="{29A2A6FD-F23A-419B-89F8-0B4BA7F87BC9}"/>
              </a:ext>
            </a:extLst>
          </p:cNvPr>
          <p:cNvSpPr>
            <a:spLocks noGrp="1"/>
          </p:cNvSpPr>
          <p:nvPr>
            <p:ph sz="quarter" idx="16" hasCustomPrompt="1"/>
          </p:nvPr>
        </p:nvSpPr>
        <p:spPr>
          <a:xfrm>
            <a:off x="5340878" y="1932723"/>
            <a:ext cx="3006724" cy="1697137"/>
          </a:xfrm>
        </p:spPr>
        <p:txBody>
          <a:bodyPr/>
          <a:lstStyle>
            <a:lvl1pPr marL="0" indent="0">
              <a:lnSpc>
                <a:spcPct val="100000"/>
              </a:lnSpc>
              <a:spcBef>
                <a:spcPts val="0"/>
              </a:spcBef>
              <a:buNone/>
              <a:defRPr sz="4800" b="0">
                <a:solidFill>
                  <a:schemeClr val="tx2"/>
                </a:solidFill>
              </a:defRPr>
            </a:lvl1pPr>
            <a:lvl2pPr marL="0" indent="0">
              <a:lnSpc>
                <a:spcPct val="100000"/>
              </a:lnSpc>
              <a:spcBef>
                <a:spcPts val="0"/>
              </a:spcBef>
              <a:buNone/>
              <a:defRPr b="0">
                <a:solidFill>
                  <a:schemeClr val="tx1"/>
                </a:solidFill>
              </a:defRPr>
            </a:lvl2pPr>
            <a:lvl4pPr>
              <a:defRPr/>
            </a:lvl4pPr>
          </a:lstStyle>
          <a:p>
            <a:pPr lvl="0"/>
            <a:r>
              <a:rPr lang="fr-FR" dirty="0"/>
              <a:t>00%</a:t>
            </a:r>
          </a:p>
          <a:p>
            <a:pPr lvl="1"/>
            <a:r>
              <a:rPr lang="fr-FR" dirty="0"/>
              <a:t>Texte</a:t>
            </a:r>
          </a:p>
        </p:txBody>
      </p:sp>
      <p:sp>
        <p:nvSpPr>
          <p:cNvPr id="13" name="Espace réservé du contenu 8">
            <a:extLst>
              <a:ext uri="{FF2B5EF4-FFF2-40B4-BE49-F238E27FC236}">
                <a16:creationId xmlns:a16="http://schemas.microsoft.com/office/drawing/2014/main" id="{F09E07E4-C0B5-4D07-8AF7-D0F53F8732E2}"/>
              </a:ext>
            </a:extLst>
          </p:cNvPr>
          <p:cNvSpPr>
            <a:spLocks noGrp="1"/>
          </p:cNvSpPr>
          <p:nvPr>
            <p:ph sz="quarter" idx="17" hasCustomPrompt="1"/>
          </p:nvPr>
        </p:nvSpPr>
        <p:spPr>
          <a:xfrm>
            <a:off x="1941513" y="3753000"/>
            <a:ext cx="3006724" cy="1697137"/>
          </a:xfrm>
        </p:spPr>
        <p:txBody>
          <a:bodyPr/>
          <a:lstStyle>
            <a:lvl1pPr marL="0" indent="0">
              <a:lnSpc>
                <a:spcPct val="100000"/>
              </a:lnSpc>
              <a:spcBef>
                <a:spcPts val="0"/>
              </a:spcBef>
              <a:buNone/>
              <a:defRPr sz="4800" b="0">
                <a:solidFill>
                  <a:schemeClr val="tx2"/>
                </a:solidFill>
              </a:defRPr>
            </a:lvl1pPr>
            <a:lvl2pPr marL="0" indent="0">
              <a:lnSpc>
                <a:spcPct val="100000"/>
              </a:lnSpc>
              <a:spcBef>
                <a:spcPts val="0"/>
              </a:spcBef>
              <a:buNone/>
              <a:defRPr b="0">
                <a:solidFill>
                  <a:schemeClr val="tx1"/>
                </a:solidFill>
              </a:defRPr>
            </a:lvl2pPr>
            <a:lvl4pPr>
              <a:defRPr/>
            </a:lvl4pPr>
          </a:lstStyle>
          <a:p>
            <a:pPr lvl="0"/>
            <a:r>
              <a:rPr lang="fr-FR" dirty="0"/>
              <a:t>00%</a:t>
            </a:r>
          </a:p>
          <a:p>
            <a:pPr lvl="1"/>
            <a:r>
              <a:rPr lang="fr-FR" dirty="0"/>
              <a:t>Texte</a:t>
            </a:r>
          </a:p>
        </p:txBody>
      </p:sp>
      <p:sp>
        <p:nvSpPr>
          <p:cNvPr id="15" name="Espace réservé du contenu 8">
            <a:extLst>
              <a:ext uri="{FF2B5EF4-FFF2-40B4-BE49-F238E27FC236}">
                <a16:creationId xmlns:a16="http://schemas.microsoft.com/office/drawing/2014/main" id="{C6A5671F-ECA0-48A7-A195-5B4A6885B9DE}"/>
              </a:ext>
            </a:extLst>
          </p:cNvPr>
          <p:cNvSpPr>
            <a:spLocks noGrp="1"/>
          </p:cNvSpPr>
          <p:nvPr>
            <p:ph sz="quarter" idx="18" hasCustomPrompt="1"/>
          </p:nvPr>
        </p:nvSpPr>
        <p:spPr>
          <a:xfrm>
            <a:off x="5340878" y="3753000"/>
            <a:ext cx="3006724" cy="1697137"/>
          </a:xfrm>
        </p:spPr>
        <p:txBody>
          <a:bodyPr/>
          <a:lstStyle>
            <a:lvl1pPr marL="0" indent="0">
              <a:lnSpc>
                <a:spcPct val="100000"/>
              </a:lnSpc>
              <a:spcBef>
                <a:spcPts val="0"/>
              </a:spcBef>
              <a:buNone/>
              <a:defRPr sz="4800" b="0">
                <a:solidFill>
                  <a:schemeClr val="tx2"/>
                </a:solidFill>
              </a:defRPr>
            </a:lvl1pPr>
            <a:lvl2pPr marL="0" indent="0">
              <a:lnSpc>
                <a:spcPct val="100000"/>
              </a:lnSpc>
              <a:spcBef>
                <a:spcPts val="0"/>
              </a:spcBef>
              <a:buNone/>
              <a:defRPr b="0">
                <a:solidFill>
                  <a:schemeClr val="tx1"/>
                </a:solidFill>
              </a:defRPr>
            </a:lvl2pPr>
            <a:lvl4pPr>
              <a:defRPr/>
            </a:lvl4pPr>
          </a:lstStyle>
          <a:p>
            <a:pPr lvl="0"/>
            <a:r>
              <a:rPr lang="fr-FR" dirty="0"/>
              <a:t>00%</a:t>
            </a:r>
          </a:p>
          <a:p>
            <a:pPr lvl="1"/>
            <a:r>
              <a:rPr lang="fr-FR" dirty="0"/>
              <a:t>Texte</a:t>
            </a:r>
          </a:p>
        </p:txBody>
      </p:sp>
      <p:sp>
        <p:nvSpPr>
          <p:cNvPr id="16" name="Espace réservé du contenu 8">
            <a:extLst>
              <a:ext uri="{FF2B5EF4-FFF2-40B4-BE49-F238E27FC236}">
                <a16:creationId xmlns:a16="http://schemas.microsoft.com/office/drawing/2014/main" id="{B67AD75D-BFEB-4C87-82BB-88626B300660}"/>
              </a:ext>
            </a:extLst>
          </p:cNvPr>
          <p:cNvSpPr>
            <a:spLocks noGrp="1"/>
          </p:cNvSpPr>
          <p:nvPr>
            <p:ph sz="quarter" idx="19" hasCustomPrompt="1"/>
          </p:nvPr>
        </p:nvSpPr>
        <p:spPr>
          <a:xfrm>
            <a:off x="8675687" y="1809000"/>
            <a:ext cx="3006724" cy="3718274"/>
          </a:xfrm>
        </p:spPr>
        <p:txBody>
          <a:bodyPr/>
          <a:lstStyle>
            <a:lvl1pPr marL="0" indent="0">
              <a:lnSpc>
                <a:spcPct val="100000"/>
              </a:lnSpc>
              <a:spcBef>
                <a:spcPts val="0"/>
              </a:spcBef>
              <a:buNone/>
              <a:defRPr sz="8600" b="1">
                <a:solidFill>
                  <a:schemeClr val="tx2"/>
                </a:solidFill>
              </a:defRPr>
            </a:lvl1pPr>
            <a:lvl2pPr marL="0" indent="0">
              <a:lnSpc>
                <a:spcPct val="100000"/>
              </a:lnSpc>
              <a:spcBef>
                <a:spcPts val="0"/>
              </a:spcBef>
              <a:buNone/>
              <a:defRPr sz="1800" b="0">
                <a:solidFill>
                  <a:schemeClr val="tx2"/>
                </a:solidFill>
              </a:defRPr>
            </a:lvl2pPr>
            <a:lvl4pPr>
              <a:defRPr/>
            </a:lvl4pPr>
          </a:lstStyle>
          <a:p>
            <a:pPr lvl="0"/>
            <a:r>
              <a:rPr lang="fr-FR" dirty="0"/>
              <a:t>00%</a:t>
            </a:r>
          </a:p>
          <a:p>
            <a:pPr lvl="1"/>
            <a:r>
              <a:rPr lang="fr-FR" dirty="0"/>
              <a:t>Texte</a:t>
            </a:r>
          </a:p>
        </p:txBody>
      </p:sp>
    </p:spTree>
    <p:extLst>
      <p:ext uri="{BB962C8B-B14F-4D97-AF65-F5344CB8AC3E}">
        <p14:creationId xmlns:p14="http://schemas.microsoft.com/office/powerpoint/2010/main" val="1695738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nexes 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987D76D-4B3F-45C5-9564-274188241AE3}"/>
              </a:ext>
            </a:extLst>
          </p:cNvPr>
          <p:cNvSpPr/>
          <p:nvPr userDrawn="1"/>
        </p:nvSpPr>
        <p:spPr>
          <a:xfrm>
            <a:off x="0" y="1377000"/>
            <a:ext cx="12192000" cy="54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9" name="Groupe 38">
            <a:extLst>
              <a:ext uri="{FF2B5EF4-FFF2-40B4-BE49-F238E27FC236}">
                <a16:creationId xmlns:a16="http://schemas.microsoft.com/office/drawing/2014/main" id="{1E61D800-40AC-44BE-AAD6-D124BAC13FBB}"/>
              </a:ext>
            </a:extLst>
          </p:cNvPr>
          <p:cNvGrpSpPr/>
          <p:nvPr userDrawn="1"/>
        </p:nvGrpSpPr>
        <p:grpSpPr>
          <a:xfrm>
            <a:off x="348114" y="353501"/>
            <a:ext cx="779886" cy="779913"/>
            <a:chOff x="331216" y="4783139"/>
            <a:chExt cx="772778" cy="772805"/>
          </a:xfrm>
          <a:solidFill>
            <a:schemeClr val="tx1"/>
          </a:solidFill>
        </p:grpSpPr>
        <p:sp>
          <p:nvSpPr>
            <p:cNvPr id="40" name="Forme libre : forme 39">
              <a:extLst>
                <a:ext uri="{FF2B5EF4-FFF2-40B4-BE49-F238E27FC236}">
                  <a16:creationId xmlns:a16="http://schemas.microsoft.com/office/drawing/2014/main" id="{DA99C3F3-5F65-4F58-B237-60A2E7F2F57C}"/>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2DAF2F2D-66A2-46EA-8EB7-307001B49595}"/>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0F53D3DB-2AE5-4F8E-B60D-5669F570B1A5}"/>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8DFAFD22-3BFD-4A0B-8C35-46C9950D5EC8}"/>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DC171E3E-C3AB-41AC-8A88-79A06450E7B5}"/>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
        <p:nvSpPr>
          <p:cNvPr id="45" name="Titre 1">
            <a:extLst>
              <a:ext uri="{FF2B5EF4-FFF2-40B4-BE49-F238E27FC236}">
                <a16:creationId xmlns:a16="http://schemas.microsoft.com/office/drawing/2014/main" id="{D1177FDB-B7BD-4975-B500-7B27936D5D2F}"/>
              </a:ext>
            </a:extLst>
          </p:cNvPr>
          <p:cNvSpPr>
            <a:spLocks noGrp="1"/>
          </p:cNvSpPr>
          <p:nvPr>
            <p:ph type="title"/>
          </p:nvPr>
        </p:nvSpPr>
        <p:spPr>
          <a:xfrm>
            <a:off x="264000" y="1785503"/>
            <a:ext cx="6179886" cy="582389"/>
          </a:xfrm>
        </p:spPr>
        <p:txBody>
          <a:bodyPr/>
          <a:lstStyle>
            <a:lvl1pPr>
              <a:defRPr sz="3600">
                <a:solidFill>
                  <a:schemeClr val="bg1"/>
                </a:solidFill>
              </a:defRPr>
            </a:lvl1pPr>
          </a:lstStyle>
          <a:p>
            <a:r>
              <a:rPr lang="fr-FR" dirty="0"/>
              <a:t>Modifiez le style du titre</a:t>
            </a:r>
          </a:p>
        </p:txBody>
      </p:sp>
      <p:sp>
        <p:nvSpPr>
          <p:cNvPr id="9" name="Espace réservé du texte 8">
            <a:extLst>
              <a:ext uri="{FF2B5EF4-FFF2-40B4-BE49-F238E27FC236}">
                <a16:creationId xmlns:a16="http://schemas.microsoft.com/office/drawing/2014/main" id="{C48C8816-145C-44F2-9FAA-BD348AF421C0}"/>
              </a:ext>
            </a:extLst>
          </p:cNvPr>
          <p:cNvSpPr>
            <a:spLocks noGrp="1"/>
          </p:cNvSpPr>
          <p:nvPr>
            <p:ph type="body" sz="quarter" idx="10"/>
          </p:nvPr>
        </p:nvSpPr>
        <p:spPr>
          <a:xfrm>
            <a:off x="264001"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
        <p:nvSpPr>
          <p:cNvPr id="48" name="Espace réservé du texte 8">
            <a:extLst>
              <a:ext uri="{FF2B5EF4-FFF2-40B4-BE49-F238E27FC236}">
                <a16:creationId xmlns:a16="http://schemas.microsoft.com/office/drawing/2014/main" id="{58778E37-3785-4F6D-8258-A6E2D496D1FA}"/>
              </a:ext>
            </a:extLst>
          </p:cNvPr>
          <p:cNvSpPr>
            <a:spLocks noGrp="1"/>
          </p:cNvSpPr>
          <p:nvPr>
            <p:ph type="body" sz="quarter" idx="11"/>
          </p:nvPr>
        </p:nvSpPr>
        <p:spPr>
          <a:xfrm>
            <a:off x="3653201"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
        <p:nvSpPr>
          <p:cNvPr id="49" name="Espace réservé du texte 8">
            <a:extLst>
              <a:ext uri="{FF2B5EF4-FFF2-40B4-BE49-F238E27FC236}">
                <a16:creationId xmlns:a16="http://schemas.microsoft.com/office/drawing/2014/main" id="{26328FA6-B189-45B5-B4DC-0232D367A2E8}"/>
              </a:ext>
            </a:extLst>
          </p:cNvPr>
          <p:cNvSpPr>
            <a:spLocks noGrp="1"/>
          </p:cNvSpPr>
          <p:nvPr>
            <p:ph type="body" sz="quarter" idx="12"/>
          </p:nvPr>
        </p:nvSpPr>
        <p:spPr>
          <a:xfrm>
            <a:off x="7042400"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Tree>
    <p:extLst>
      <p:ext uri="{BB962C8B-B14F-4D97-AF65-F5344CB8AC3E}">
        <p14:creationId xmlns:p14="http://schemas.microsoft.com/office/powerpoint/2010/main" val="1085250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nexes 2">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987D76D-4B3F-45C5-9564-274188241AE3}"/>
              </a:ext>
            </a:extLst>
          </p:cNvPr>
          <p:cNvSpPr/>
          <p:nvPr userDrawn="1"/>
        </p:nvSpPr>
        <p:spPr>
          <a:xfrm>
            <a:off x="0" y="1377000"/>
            <a:ext cx="12192000" cy="54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9" name="Groupe 38">
            <a:extLst>
              <a:ext uri="{FF2B5EF4-FFF2-40B4-BE49-F238E27FC236}">
                <a16:creationId xmlns:a16="http://schemas.microsoft.com/office/drawing/2014/main" id="{1E61D800-40AC-44BE-AAD6-D124BAC13FBB}"/>
              </a:ext>
            </a:extLst>
          </p:cNvPr>
          <p:cNvGrpSpPr/>
          <p:nvPr userDrawn="1"/>
        </p:nvGrpSpPr>
        <p:grpSpPr>
          <a:xfrm>
            <a:off x="348114" y="353501"/>
            <a:ext cx="779886" cy="779913"/>
            <a:chOff x="331216" y="4783139"/>
            <a:chExt cx="772778" cy="772805"/>
          </a:xfrm>
          <a:solidFill>
            <a:schemeClr val="tx1"/>
          </a:solidFill>
        </p:grpSpPr>
        <p:sp>
          <p:nvSpPr>
            <p:cNvPr id="40" name="Forme libre : forme 39">
              <a:extLst>
                <a:ext uri="{FF2B5EF4-FFF2-40B4-BE49-F238E27FC236}">
                  <a16:creationId xmlns:a16="http://schemas.microsoft.com/office/drawing/2014/main" id="{DA99C3F3-5F65-4F58-B237-60A2E7F2F57C}"/>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2DAF2F2D-66A2-46EA-8EB7-307001B49595}"/>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0F53D3DB-2AE5-4F8E-B60D-5669F570B1A5}"/>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8DFAFD22-3BFD-4A0B-8C35-46C9950D5EC8}"/>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DC171E3E-C3AB-41AC-8A88-79A06450E7B5}"/>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
        <p:nvSpPr>
          <p:cNvPr id="45" name="Titre 1">
            <a:extLst>
              <a:ext uri="{FF2B5EF4-FFF2-40B4-BE49-F238E27FC236}">
                <a16:creationId xmlns:a16="http://schemas.microsoft.com/office/drawing/2014/main" id="{D1177FDB-B7BD-4975-B500-7B27936D5D2F}"/>
              </a:ext>
            </a:extLst>
          </p:cNvPr>
          <p:cNvSpPr>
            <a:spLocks noGrp="1"/>
          </p:cNvSpPr>
          <p:nvPr>
            <p:ph type="title"/>
          </p:nvPr>
        </p:nvSpPr>
        <p:spPr>
          <a:xfrm>
            <a:off x="264000" y="1785503"/>
            <a:ext cx="6179886" cy="582389"/>
          </a:xfrm>
        </p:spPr>
        <p:txBody>
          <a:bodyPr/>
          <a:lstStyle>
            <a:lvl1pPr>
              <a:defRPr sz="3600">
                <a:solidFill>
                  <a:schemeClr val="bg1"/>
                </a:solidFill>
              </a:defRPr>
            </a:lvl1pPr>
          </a:lstStyle>
          <a:p>
            <a:r>
              <a:rPr lang="fr-FR" dirty="0"/>
              <a:t>Modifiez le style du titre</a:t>
            </a:r>
          </a:p>
        </p:txBody>
      </p:sp>
      <p:sp>
        <p:nvSpPr>
          <p:cNvPr id="9" name="Espace réservé du texte 8">
            <a:extLst>
              <a:ext uri="{FF2B5EF4-FFF2-40B4-BE49-F238E27FC236}">
                <a16:creationId xmlns:a16="http://schemas.microsoft.com/office/drawing/2014/main" id="{C48C8816-145C-44F2-9FAA-BD348AF421C0}"/>
              </a:ext>
            </a:extLst>
          </p:cNvPr>
          <p:cNvSpPr>
            <a:spLocks noGrp="1"/>
          </p:cNvSpPr>
          <p:nvPr>
            <p:ph type="body" sz="quarter" idx="10"/>
          </p:nvPr>
        </p:nvSpPr>
        <p:spPr>
          <a:xfrm>
            <a:off x="264001"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
        <p:nvSpPr>
          <p:cNvPr id="48" name="Espace réservé du texte 8">
            <a:extLst>
              <a:ext uri="{FF2B5EF4-FFF2-40B4-BE49-F238E27FC236}">
                <a16:creationId xmlns:a16="http://schemas.microsoft.com/office/drawing/2014/main" id="{58778E37-3785-4F6D-8258-A6E2D496D1FA}"/>
              </a:ext>
            </a:extLst>
          </p:cNvPr>
          <p:cNvSpPr>
            <a:spLocks noGrp="1"/>
          </p:cNvSpPr>
          <p:nvPr>
            <p:ph type="body" sz="quarter" idx="11"/>
          </p:nvPr>
        </p:nvSpPr>
        <p:spPr>
          <a:xfrm>
            <a:off x="3653201"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
        <p:nvSpPr>
          <p:cNvPr id="49" name="Espace réservé du texte 8">
            <a:extLst>
              <a:ext uri="{FF2B5EF4-FFF2-40B4-BE49-F238E27FC236}">
                <a16:creationId xmlns:a16="http://schemas.microsoft.com/office/drawing/2014/main" id="{26328FA6-B189-45B5-B4DC-0232D367A2E8}"/>
              </a:ext>
            </a:extLst>
          </p:cNvPr>
          <p:cNvSpPr>
            <a:spLocks noGrp="1"/>
          </p:cNvSpPr>
          <p:nvPr>
            <p:ph type="body" sz="quarter" idx="12"/>
          </p:nvPr>
        </p:nvSpPr>
        <p:spPr>
          <a:xfrm>
            <a:off x="7042400"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Tree>
    <p:extLst>
      <p:ext uri="{BB962C8B-B14F-4D97-AF65-F5344CB8AC3E}">
        <p14:creationId xmlns:p14="http://schemas.microsoft.com/office/powerpoint/2010/main" val="3060778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nexes 3">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987D76D-4B3F-45C5-9564-274188241AE3}"/>
              </a:ext>
            </a:extLst>
          </p:cNvPr>
          <p:cNvSpPr/>
          <p:nvPr userDrawn="1"/>
        </p:nvSpPr>
        <p:spPr>
          <a:xfrm>
            <a:off x="0" y="1377000"/>
            <a:ext cx="12192000" cy="54810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9" name="Groupe 38">
            <a:extLst>
              <a:ext uri="{FF2B5EF4-FFF2-40B4-BE49-F238E27FC236}">
                <a16:creationId xmlns:a16="http://schemas.microsoft.com/office/drawing/2014/main" id="{1E61D800-40AC-44BE-AAD6-D124BAC13FBB}"/>
              </a:ext>
            </a:extLst>
          </p:cNvPr>
          <p:cNvGrpSpPr/>
          <p:nvPr userDrawn="1"/>
        </p:nvGrpSpPr>
        <p:grpSpPr>
          <a:xfrm>
            <a:off x="348114" y="353501"/>
            <a:ext cx="779886" cy="779913"/>
            <a:chOff x="331216" y="4783139"/>
            <a:chExt cx="772778" cy="772805"/>
          </a:xfrm>
          <a:solidFill>
            <a:schemeClr val="tx1"/>
          </a:solidFill>
        </p:grpSpPr>
        <p:sp>
          <p:nvSpPr>
            <p:cNvPr id="40" name="Forme libre : forme 39">
              <a:extLst>
                <a:ext uri="{FF2B5EF4-FFF2-40B4-BE49-F238E27FC236}">
                  <a16:creationId xmlns:a16="http://schemas.microsoft.com/office/drawing/2014/main" id="{DA99C3F3-5F65-4F58-B237-60A2E7F2F57C}"/>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2DAF2F2D-66A2-46EA-8EB7-307001B49595}"/>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0F53D3DB-2AE5-4F8E-B60D-5669F570B1A5}"/>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8DFAFD22-3BFD-4A0B-8C35-46C9950D5EC8}"/>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DC171E3E-C3AB-41AC-8A88-79A06450E7B5}"/>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
        <p:nvSpPr>
          <p:cNvPr id="45" name="Titre 1">
            <a:extLst>
              <a:ext uri="{FF2B5EF4-FFF2-40B4-BE49-F238E27FC236}">
                <a16:creationId xmlns:a16="http://schemas.microsoft.com/office/drawing/2014/main" id="{D1177FDB-B7BD-4975-B500-7B27936D5D2F}"/>
              </a:ext>
            </a:extLst>
          </p:cNvPr>
          <p:cNvSpPr>
            <a:spLocks noGrp="1"/>
          </p:cNvSpPr>
          <p:nvPr>
            <p:ph type="title"/>
          </p:nvPr>
        </p:nvSpPr>
        <p:spPr>
          <a:xfrm>
            <a:off x="264000" y="1785503"/>
            <a:ext cx="6179886" cy="582389"/>
          </a:xfrm>
        </p:spPr>
        <p:txBody>
          <a:bodyPr/>
          <a:lstStyle>
            <a:lvl1pPr>
              <a:defRPr sz="3600">
                <a:solidFill>
                  <a:schemeClr val="bg1"/>
                </a:solidFill>
              </a:defRPr>
            </a:lvl1pPr>
          </a:lstStyle>
          <a:p>
            <a:r>
              <a:rPr lang="fr-FR" dirty="0"/>
              <a:t>Modifiez le style du titre</a:t>
            </a:r>
          </a:p>
        </p:txBody>
      </p:sp>
      <p:sp>
        <p:nvSpPr>
          <p:cNvPr id="9" name="Espace réservé du texte 8">
            <a:extLst>
              <a:ext uri="{FF2B5EF4-FFF2-40B4-BE49-F238E27FC236}">
                <a16:creationId xmlns:a16="http://schemas.microsoft.com/office/drawing/2014/main" id="{C48C8816-145C-44F2-9FAA-BD348AF421C0}"/>
              </a:ext>
            </a:extLst>
          </p:cNvPr>
          <p:cNvSpPr>
            <a:spLocks noGrp="1"/>
          </p:cNvSpPr>
          <p:nvPr>
            <p:ph type="body" sz="quarter" idx="10"/>
          </p:nvPr>
        </p:nvSpPr>
        <p:spPr>
          <a:xfrm>
            <a:off x="264001"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
        <p:nvSpPr>
          <p:cNvPr id="48" name="Espace réservé du texte 8">
            <a:extLst>
              <a:ext uri="{FF2B5EF4-FFF2-40B4-BE49-F238E27FC236}">
                <a16:creationId xmlns:a16="http://schemas.microsoft.com/office/drawing/2014/main" id="{58778E37-3785-4F6D-8258-A6E2D496D1FA}"/>
              </a:ext>
            </a:extLst>
          </p:cNvPr>
          <p:cNvSpPr>
            <a:spLocks noGrp="1"/>
          </p:cNvSpPr>
          <p:nvPr>
            <p:ph type="body" sz="quarter" idx="11"/>
          </p:nvPr>
        </p:nvSpPr>
        <p:spPr>
          <a:xfrm>
            <a:off x="3653201"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
        <p:nvSpPr>
          <p:cNvPr id="49" name="Espace réservé du texte 8">
            <a:extLst>
              <a:ext uri="{FF2B5EF4-FFF2-40B4-BE49-F238E27FC236}">
                <a16:creationId xmlns:a16="http://schemas.microsoft.com/office/drawing/2014/main" id="{26328FA6-B189-45B5-B4DC-0232D367A2E8}"/>
              </a:ext>
            </a:extLst>
          </p:cNvPr>
          <p:cNvSpPr>
            <a:spLocks noGrp="1"/>
          </p:cNvSpPr>
          <p:nvPr>
            <p:ph type="body" sz="quarter" idx="12"/>
          </p:nvPr>
        </p:nvSpPr>
        <p:spPr>
          <a:xfrm>
            <a:off x="7042400" y="2611478"/>
            <a:ext cx="3132000" cy="3733522"/>
          </a:xfrm>
        </p:spPr>
        <p:txBody>
          <a:bodyPr/>
          <a:lstStyle>
            <a:lvl1pPr>
              <a:spcBef>
                <a:spcPts val="0"/>
              </a:spcBef>
              <a:defRPr sz="1500" b="0">
                <a:solidFill>
                  <a:schemeClr val="bg1"/>
                </a:solidFill>
              </a:defRPr>
            </a:lvl1pPr>
            <a:lvl2pPr>
              <a:spcBef>
                <a:spcPts val="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endParaRPr lang="fr-FR" dirty="0"/>
          </a:p>
        </p:txBody>
      </p:sp>
    </p:spTree>
    <p:extLst>
      <p:ext uri="{BB962C8B-B14F-4D97-AF65-F5344CB8AC3E}">
        <p14:creationId xmlns:p14="http://schemas.microsoft.com/office/powerpoint/2010/main" val="1636183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7CEB8D-9823-4D72-99FB-FF49B09F533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B6E4E13D-6BA8-40FE-A80B-1B3A19B44D19}"/>
              </a:ext>
            </a:extLst>
          </p:cNvPr>
          <p:cNvSpPr>
            <a:spLocks noGrp="1"/>
          </p:cNvSpPr>
          <p:nvPr>
            <p:ph type="title"/>
          </p:nvPr>
        </p:nvSpPr>
        <p:spPr>
          <a:xfrm>
            <a:off x="588000" y="257175"/>
            <a:ext cx="10765800" cy="1433513"/>
          </a:xfrm>
        </p:spPr>
        <p:txBody>
          <a:bodyPr/>
          <a:lstStyle>
            <a:lvl1pPr>
              <a:defRPr>
                <a:solidFill>
                  <a:schemeClr val="tx1"/>
                </a:solidFill>
              </a:defRPr>
            </a:lvl1pPr>
          </a:lstStyle>
          <a:p>
            <a:r>
              <a:rPr lang="fr-FR" dirty="0"/>
              <a:t>Modifiez le style du titre</a:t>
            </a:r>
          </a:p>
        </p:txBody>
      </p:sp>
    </p:spTree>
    <p:extLst>
      <p:ext uri="{BB962C8B-B14F-4D97-AF65-F5344CB8AC3E}">
        <p14:creationId xmlns:p14="http://schemas.microsoft.com/office/powerpoint/2010/main" val="109200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er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7CEB8D-9823-4D72-99FB-FF49B09F5331}"/>
              </a:ext>
            </a:extLst>
          </p:cNvPr>
          <p:cNvSpPr/>
          <p:nvPr userDrawn="1"/>
        </p:nvSpPr>
        <p:spPr>
          <a:xfrm>
            <a:off x="0" y="0"/>
            <a:ext cx="12192000" cy="6858000"/>
          </a:xfrm>
          <a:prstGeom prst="rect">
            <a:avLst/>
          </a:prstGeom>
          <a:solidFill>
            <a:srgbClr val="006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B6E4E13D-6BA8-40FE-A80B-1B3A19B44D19}"/>
              </a:ext>
            </a:extLst>
          </p:cNvPr>
          <p:cNvSpPr>
            <a:spLocks noGrp="1"/>
          </p:cNvSpPr>
          <p:nvPr>
            <p:ph type="title"/>
          </p:nvPr>
        </p:nvSpPr>
        <p:spPr>
          <a:xfrm>
            <a:off x="588000" y="257175"/>
            <a:ext cx="10765800" cy="1433513"/>
          </a:xfrm>
        </p:spPr>
        <p:txBody>
          <a:bodyPr/>
          <a:lstStyle>
            <a:lvl1pPr>
              <a:defRPr>
                <a:solidFill>
                  <a:schemeClr val="bg1"/>
                </a:solidFill>
              </a:defRPr>
            </a:lvl1pPr>
          </a:lstStyle>
          <a:p>
            <a:r>
              <a:rPr lang="fr-FR" dirty="0"/>
              <a:t>Modifiez le style du titre</a:t>
            </a:r>
          </a:p>
        </p:txBody>
      </p:sp>
    </p:spTree>
    <p:extLst>
      <p:ext uri="{BB962C8B-B14F-4D97-AF65-F5344CB8AC3E}">
        <p14:creationId xmlns:p14="http://schemas.microsoft.com/office/powerpoint/2010/main" val="786122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30AD2-696D-CA24-0900-3643AA70E94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2E446F7-EF16-AFF7-79D9-A2D3D376C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75D97D3-E989-DAF4-8937-347B33F3597F}"/>
              </a:ext>
            </a:extLst>
          </p:cNvPr>
          <p:cNvSpPr>
            <a:spLocks noGrp="1"/>
          </p:cNvSpPr>
          <p:nvPr>
            <p:ph type="dt" sz="half" idx="10"/>
          </p:nvPr>
        </p:nvSpPr>
        <p:spPr/>
        <p:txBody>
          <a:bodyPr/>
          <a:lstStyle/>
          <a:p>
            <a:r>
              <a:rPr lang="fr-FR"/>
              <a:t>24/04/2023</a:t>
            </a:r>
          </a:p>
        </p:txBody>
      </p:sp>
      <p:sp>
        <p:nvSpPr>
          <p:cNvPr id="5" name="Espace réservé du pied de page 4">
            <a:extLst>
              <a:ext uri="{FF2B5EF4-FFF2-40B4-BE49-F238E27FC236}">
                <a16:creationId xmlns:a16="http://schemas.microsoft.com/office/drawing/2014/main" id="{66DCE417-E82F-152F-C1C9-294696757B28}"/>
              </a:ext>
            </a:extLst>
          </p:cNvPr>
          <p:cNvSpPr>
            <a:spLocks noGrp="1"/>
          </p:cNvSpPr>
          <p:nvPr>
            <p:ph type="ftr" sz="quarter" idx="11"/>
          </p:nvPr>
        </p:nvSpPr>
        <p:spPr/>
        <p:txBody>
          <a:bodyPr/>
          <a:lstStyle/>
          <a:p>
            <a:r>
              <a:rPr lang="fr-FR"/>
              <a:t>Borne interactive</a:t>
            </a:r>
          </a:p>
        </p:txBody>
      </p:sp>
      <p:sp>
        <p:nvSpPr>
          <p:cNvPr id="6" name="Espace réservé du numéro de diapositive 5">
            <a:extLst>
              <a:ext uri="{FF2B5EF4-FFF2-40B4-BE49-F238E27FC236}">
                <a16:creationId xmlns:a16="http://schemas.microsoft.com/office/drawing/2014/main" id="{7BC76E45-8A82-4F48-9990-682FB1AD0AEE}"/>
              </a:ext>
            </a:extLst>
          </p:cNvPr>
          <p:cNvSpPr>
            <a:spLocks noGrp="1"/>
          </p:cNvSpPr>
          <p:nvPr>
            <p:ph type="sldNum" sz="quarter" idx="12"/>
          </p:nvPr>
        </p:nvSpPr>
        <p:spPr/>
        <p:txBody>
          <a:bodyPr/>
          <a:lstStyle/>
          <a:p>
            <a:fld id="{FD0D48B9-4C3A-4435-A5F7-0110C6083B6D}" type="slidenum">
              <a:rPr lang="fr-FR" smtClean="0"/>
              <a:t>‹N°›</a:t>
            </a:fld>
            <a:endParaRPr lang="fr-FR"/>
          </a:p>
        </p:txBody>
      </p:sp>
    </p:spTree>
    <p:extLst>
      <p:ext uri="{BB962C8B-B14F-4D97-AF65-F5344CB8AC3E}">
        <p14:creationId xmlns:p14="http://schemas.microsoft.com/office/powerpoint/2010/main" val="175935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1377000"/>
            <a:ext cx="12192000" cy="54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grpSp>
        <p:nvGrpSpPr>
          <p:cNvPr id="10" name="Groupe 9">
            <a:extLst>
              <a:ext uri="{FF2B5EF4-FFF2-40B4-BE49-F238E27FC236}">
                <a16:creationId xmlns:a16="http://schemas.microsoft.com/office/drawing/2014/main" id="{3860B836-31E8-4A30-965B-F9AA81247FD5}"/>
              </a:ext>
            </a:extLst>
          </p:cNvPr>
          <p:cNvGrpSpPr/>
          <p:nvPr userDrawn="1"/>
        </p:nvGrpSpPr>
        <p:grpSpPr>
          <a:xfrm>
            <a:off x="348114" y="353501"/>
            <a:ext cx="779886" cy="779913"/>
            <a:chOff x="331216" y="4783139"/>
            <a:chExt cx="772778" cy="772805"/>
          </a:xfrm>
          <a:solidFill>
            <a:schemeClr val="tx1"/>
          </a:solidFill>
        </p:grpSpPr>
        <p:sp>
          <p:nvSpPr>
            <p:cNvPr id="11" name="Forme libre : forme 10">
              <a:extLst>
                <a:ext uri="{FF2B5EF4-FFF2-40B4-BE49-F238E27FC236}">
                  <a16:creationId xmlns:a16="http://schemas.microsoft.com/office/drawing/2014/main" id="{4FB52378-A0FD-452E-85F1-5A97FEAB709C}"/>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16735D1B-2107-4898-9981-8E77A95C5ABD}"/>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E8F5A5A7-7993-414A-A25C-E6B4068E1BAD}"/>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38104A57-D14E-4E9E-9E1B-FA57E804BD75}"/>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C1BF950E-817A-4F69-91B8-D1116941A2E9}"/>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Tree>
    <p:extLst>
      <p:ext uri="{BB962C8B-B14F-4D97-AF65-F5344CB8AC3E}">
        <p14:creationId xmlns:p14="http://schemas.microsoft.com/office/powerpoint/2010/main" val="2429059715"/>
      </p:ext>
    </p:extLst>
  </p:cSld>
  <p:clrMapOvr>
    <a:masterClrMapping/>
  </p:clrMapOvr>
  <p:extLst>
    <p:ext uri="{DCECCB84-F9BA-43D5-87BE-67443E8EF086}">
      <p15:sldGuideLst xmlns:p15="http://schemas.microsoft.com/office/powerpoint/2012/main">
        <p15:guide id="1" pos="7446">
          <p15:clr>
            <a:srgbClr val="FBAE40"/>
          </p15:clr>
        </p15:guide>
        <p15:guide id="2" pos="6969">
          <p15:clr>
            <a:srgbClr val="FBAE40"/>
          </p15:clr>
        </p15:guide>
        <p15:guide id="3" pos="6493">
          <p15:clr>
            <a:srgbClr val="FBAE40"/>
          </p15:clr>
        </p15:guide>
        <p15:guide id="4" pos="6017">
          <p15:clr>
            <a:srgbClr val="FBAE40"/>
          </p15:clr>
        </p15:guide>
        <p15:guide id="5" pos="5541">
          <p15:clr>
            <a:srgbClr val="FBAE40"/>
          </p15:clr>
        </p15:guide>
        <p15:guide id="6" pos="5065">
          <p15:clr>
            <a:srgbClr val="FBAE40"/>
          </p15:clr>
        </p15:guide>
        <p15:guide id="7" orient="horz" pos="2160">
          <p15:clr>
            <a:srgbClr val="FBAE40"/>
          </p15:clr>
        </p15:guide>
        <p15:guide id="8" orient="horz" pos="1684">
          <p15:clr>
            <a:srgbClr val="FBAE40"/>
          </p15:clr>
        </p15:guide>
        <p15:guide id="9" orient="horz" pos="2636">
          <p15:clr>
            <a:srgbClr val="FBAE40"/>
          </p15:clr>
        </p15:guide>
        <p15:guide id="10" orient="horz" pos="3112">
          <p15:clr>
            <a:srgbClr val="FBAE40"/>
          </p15:clr>
        </p15:guide>
        <p15:guide id="11" orient="horz" pos="3589">
          <p15:clr>
            <a:srgbClr val="FBAE40"/>
          </p15:clr>
        </p15:guide>
        <p15:guide id="12" orient="horz" pos="12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CF671-6039-C524-3815-094531595AC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52EAC6-AF81-1E43-6DBE-564CE587139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7AC4A30-4837-64D8-F3CE-48F37E7146BF}"/>
              </a:ext>
            </a:extLst>
          </p:cNvPr>
          <p:cNvSpPr>
            <a:spLocks noGrp="1"/>
          </p:cNvSpPr>
          <p:nvPr>
            <p:ph type="dt" sz="half" idx="10"/>
          </p:nvPr>
        </p:nvSpPr>
        <p:spPr/>
        <p:txBody>
          <a:bodyPr/>
          <a:lstStyle/>
          <a:p>
            <a:r>
              <a:rPr lang="fr-FR"/>
              <a:t>24/04/2023</a:t>
            </a:r>
          </a:p>
        </p:txBody>
      </p:sp>
      <p:sp>
        <p:nvSpPr>
          <p:cNvPr id="5" name="Espace réservé du pied de page 4">
            <a:extLst>
              <a:ext uri="{FF2B5EF4-FFF2-40B4-BE49-F238E27FC236}">
                <a16:creationId xmlns:a16="http://schemas.microsoft.com/office/drawing/2014/main" id="{72DE0F3A-13E8-C682-6275-74780B784312}"/>
              </a:ext>
            </a:extLst>
          </p:cNvPr>
          <p:cNvSpPr>
            <a:spLocks noGrp="1"/>
          </p:cNvSpPr>
          <p:nvPr>
            <p:ph type="ftr" sz="quarter" idx="11"/>
          </p:nvPr>
        </p:nvSpPr>
        <p:spPr/>
        <p:txBody>
          <a:bodyPr/>
          <a:lstStyle/>
          <a:p>
            <a:r>
              <a:rPr lang="fr-FR"/>
              <a:t>Borne interactive</a:t>
            </a:r>
          </a:p>
        </p:txBody>
      </p:sp>
      <p:sp>
        <p:nvSpPr>
          <p:cNvPr id="6" name="Espace réservé du numéro de diapositive 5">
            <a:extLst>
              <a:ext uri="{FF2B5EF4-FFF2-40B4-BE49-F238E27FC236}">
                <a16:creationId xmlns:a16="http://schemas.microsoft.com/office/drawing/2014/main" id="{5F02B60C-08DB-5D94-2FF5-6BB44499AD3B}"/>
              </a:ext>
            </a:extLst>
          </p:cNvPr>
          <p:cNvSpPr>
            <a:spLocks noGrp="1"/>
          </p:cNvSpPr>
          <p:nvPr>
            <p:ph type="sldNum" sz="quarter" idx="12"/>
          </p:nvPr>
        </p:nvSpPr>
        <p:spPr/>
        <p:txBody>
          <a:bodyPr/>
          <a:lstStyle/>
          <a:p>
            <a:fld id="{FD0D48B9-4C3A-4435-A5F7-0110C6083B6D}" type="slidenum">
              <a:rPr lang="fr-FR" smtClean="0"/>
              <a:t>‹N°›</a:t>
            </a:fld>
            <a:endParaRPr lang="fr-FR"/>
          </a:p>
        </p:txBody>
      </p:sp>
    </p:spTree>
    <p:extLst>
      <p:ext uri="{BB962C8B-B14F-4D97-AF65-F5344CB8AC3E}">
        <p14:creationId xmlns:p14="http://schemas.microsoft.com/office/powerpoint/2010/main" val="3733260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ge intérieure double">
  <p:cSld name="1_Page intérieure double">
    <p:spTree>
      <p:nvGrpSpPr>
        <p:cNvPr id="1" name="Shape 80"/>
        <p:cNvGrpSpPr/>
        <p:nvPr/>
      </p:nvGrpSpPr>
      <p:grpSpPr>
        <a:xfrm>
          <a:off x="0" y="0"/>
          <a:ext cx="0" cy="0"/>
          <a:chOff x="0" y="0"/>
          <a:chExt cx="0" cy="0"/>
        </a:xfrm>
      </p:grpSpPr>
      <p:sp>
        <p:nvSpPr>
          <p:cNvPr id="81" name="Google Shape;81;p29"/>
          <p:cNvSpPr txBox="1">
            <a:spLocks noGrp="1"/>
          </p:cNvSpPr>
          <p:nvPr>
            <p:ph type="title"/>
          </p:nvPr>
        </p:nvSpPr>
        <p:spPr>
          <a:xfrm>
            <a:off x="1940942" y="257175"/>
            <a:ext cx="9412858" cy="14335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9"/>
          <p:cNvSpPr txBox="1">
            <a:spLocks noGrp="1"/>
          </p:cNvSpPr>
          <p:nvPr>
            <p:ph type="dt" idx="10"/>
          </p:nvPr>
        </p:nvSpPr>
        <p:spPr>
          <a:xfrm>
            <a:off x="8610599" y="6364589"/>
            <a:ext cx="2743200"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24/04/2023</a:t>
            </a:r>
            <a:endParaRPr/>
          </a:p>
        </p:txBody>
      </p:sp>
      <p:sp>
        <p:nvSpPr>
          <p:cNvPr id="83" name="Google Shape;83;p29"/>
          <p:cNvSpPr txBox="1">
            <a:spLocks noGrp="1"/>
          </p:cNvSpPr>
          <p:nvPr>
            <p:ph type="ftr" idx="11"/>
          </p:nvPr>
        </p:nvSpPr>
        <p:spPr>
          <a:xfrm>
            <a:off x="833437" y="6364589"/>
            <a:ext cx="41148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a:t>Borne interactive</a:t>
            </a:r>
            <a:endParaRPr/>
          </a:p>
        </p:txBody>
      </p:sp>
      <p:sp>
        <p:nvSpPr>
          <p:cNvPr id="84" name="Google Shape;84;p29"/>
          <p:cNvSpPr txBox="1">
            <a:spLocks noGrp="1"/>
          </p:cNvSpPr>
          <p:nvPr>
            <p:ph type="sldNum" idx="12"/>
          </p:nvPr>
        </p:nvSpPr>
        <p:spPr>
          <a:xfrm>
            <a:off x="11439524" y="6364589"/>
            <a:ext cx="485775" cy="365125"/>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buNone/>
              <a:defRPr sz="1200" b="1">
                <a:solidFill>
                  <a:schemeClr val="dk1"/>
                </a:solidFill>
                <a:latin typeface="Arial"/>
                <a:ea typeface="Arial"/>
                <a:cs typeface="Arial"/>
                <a:sym typeface="Arial"/>
              </a:defRPr>
            </a:lvl1pPr>
            <a:lvl2pPr marL="0" lvl="1" indent="0" algn="r">
              <a:lnSpc>
                <a:spcPct val="100000"/>
              </a:lnSpc>
              <a:spcBef>
                <a:spcPts val="0"/>
              </a:spcBef>
              <a:buNone/>
              <a:defRPr sz="1200" b="1">
                <a:solidFill>
                  <a:schemeClr val="dk1"/>
                </a:solidFill>
                <a:latin typeface="Arial"/>
                <a:ea typeface="Arial"/>
                <a:cs typeface="Arial"/>
                <a:sym typeface="Arial"/>
              </a:defRPr>
            </a:lvl2pPr>
            <a:lvl3pPr marL="0" lvl="2" indent="0" algn="r">
              <a:lnSpc>
                <a:spcPct val="100000"/>
              </a:lnSpc>
              <a:spcBef>
                <a:spcPts val="0"/>
              </a:spcBef>
              <a:buNone/>
              <a:defRPr sz="1200" b="1">
                <a:solidFill>
                  <a:schemeClr val="dk1"/>
                </a:solidFill>
                <a:latin typeface="Arial"/>
                <a:ea typeface="Arial"/>
                <a:cs typeface="Arial"/>
                <a:sym typeface="Arial"/>
              </a:defRPr>
            </a:lvl3pPr>
            <a:lvl4pPr marL="0" lvl="3" indent="0" algn="r">
              <a:lnSpc>
                <a:spcPct val="100000"/>
              </a:lnSpc>
              <a:spcBef>
                <a:spcPts val="0"/>
              </a:spcBef>
              <a:buNone/>
              <a:defRPr sz="1200" b="1">
                <a:solidFill>
                  <a:schemeClr val="dk1"/>
                </a:solidFill>
                <a:latin typeface="Arial"/>
                <a:ea typeface="Arial"/>
                <a:cs typeface="Arial"/>
                <a:sym typeface="Arial"/>
              </a:defRPr>
            </a:lvl4pPr>
            <a:lvl5pPr marL="0" lvl="4" indent="0" algn="r">
              <a:lnSpc>
                <a:spcPct val="100000"/>
              </a:lnSpc>
              <a:spcBef>
                <a:spcPts val="0"/>
              </a:spcBef>
              <a:buNone/>
              <a:defRPr sz="1200" b="1">
                <a:solidFill>
                  <a:schemeClr val="dk1"/>
                </a:solidFill>
                <a:latin typeface="Arial"/>
                <a:ea typeface="Arial"/>
                <a:cs typeface="Arial"/>
                <a:sym typeface="Arial"/>
              </a:defRPr>
            </a:lvl5pPr>
            <a:lvl6pPr marL="0" lvl="5" indent="0" algn="r">
              <a:lnSpc>
                <a:spcPct val="100000"/>
              </a:lnSpc>
              <a:spcBef>
                <a:spcPts val="0"/>
              </a:spcBef>
              <a:buNone/>
              <a:defRPr sz="1200" b="1">
                <a:solidFill>
                  <a:schemeClr val="dk1"/>
                </a:solidFill>
                <a:latin typeface="Arial"/>
                <a:ea typeface="Arial"/>
                <a:cs typeface="Arial"/>
                <a:sym typeface="Arial"/>
              </a:defRPr>
            </a:lvl6pPr>
            <a:lvl7pPr marL="0" lvl="6" indent="0" algn="r">
              <a:lnSpc>
                <a:spcPct val="100000"/>
              </a:lnSpc>
              <a:spcBef>
                <a:spcPts val="0"/>
              </a:spcBef>
              <a:buNone/>
              <a:defRPr sz="1200" b="1">
                <a:solidFill>
                  <a:schemeClr val="dk1"/>
                </a:solidFill>
                <a:latin typeface="Arial"/>
                <a:ea typeface="Arial"/>
                <a:cs typeface="Arial"/>
                <a:sym typeface="Arial"/>
              </a:defRPr>
            </a:lvl7pPr>
            <a:lvl8pPr marL="0" lvl="7" indent="0" algn="r">
              <a:lnSpc>
                <a:spcPct val="100000"/>
              </a:lnSpc>
              <a:spcBef>
                <a:spcPts val="0"/>
              </a:spcBef>
              <a:buNone/>
              <a:defRPr sz="1200" b="1">
                <a:solidFill>
                  <a:schemeClr val="dk1"/>
                </a:solidFill>
                <a:latin typeface="Arial"/>
                <a:ea typeface="Arial"/>
                <a:cs typeface="Arial"/>
                <a:sym typeface="Arial"/>
              </a:defRPr>
            </a:lvl8pPr>
            <a:lvl9pPr marL="0" lvl="8" indent="0" algn="r">
              <a:lnSpc>
                <a:spcPct val="100000"/>
              </a:lnSpc>
              <a:spcBef>
                <a:spcPts val="0"/>
              </a:spcBef>
              <a:buNone/>
              <a:defRPr sz="1200" b="1">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85" name="Google Shape;85;p29"/>
          <p:cNvSpPr txBox="1">
            <a:spLocks noGrp="1"/>
          </p:cNvSpPr>
          <p:nvPr>
            <p:ph type="body" idx="1"/>
          </p:nvPr>
        </p:nvSpPr>
        <p:spPr>
          <a:xfrm>
            <a:off x="274065" y="1948866"/>
            <a:ext cx="1179513" cy="2201862"/>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600"/>
              </a:spcBef>
              <a:spcAft>
                <a:spcPts val="0"/>
              </a:spcAft>
              <a:buClr>
                <a:schemeClr val="dk2"/>
              </a:buClr>
              <a:buSzPts val="900"/>
              <a:buNone/>
              <a:defRPr sz="900">
                <a:solidFill>
                  <a:schemeClr val="dk2"/>
                </a:solidFill>
              </a:defRPr>
            </a:lvl1pPr>
            <a:lvl2pPr marL="914400" lvl="1" indent="-342900" algn="l">
              <a:lnSpc>
                <a:spcPct val="110000"/>
              </a:lnSpc>
              <a:spcBef>
                <a:spcPts val="600"/>
              </a:spcBef>
              <a:spcAft>
                <a:spcPts val="0"/>
              </a:spcAft>
              <a:buClr>
                <a:schemeClr val="dk2"/>
              </a:buClr>
              <a:buSzPts val="1800"/>
              <a:buChar char="•"/>
              <a:defRPr/>
            </a:lvl2pPr>
            <a:lvl3pPr marL="1371600" lvl="2" indent="-342900" algn="l">
              <a:lnSpc>
                <a:spcPct val="110000"/>
              </a:lnSpc>
              <a:spcBef>
                <a:spcPts val="600"/>
              </a:spcBef>
              <a:spcAft>
                <a:spcPts val="0"/>
              </a:spcAft>
              <a:buSzPts val="1800"/>
              <a:buChar char="•"/>
              <a:defRPr/>
            </a:lvl3pPr>
            <a:lvl4pPr marL="1828800" lvl="3" indent="-365760" algn="l">
              <a:lnSpc>
                <a:spcPct val="110000"/>
              </a:lnSpc>
              <a:spcBef>
                <a:spcPts val="600"/>
              </a:spcBef>
              <a:spcAft>
                <a:spcPts val="0"/>
              </a:spcAft>
              <a:buSzPts val="2160"/>
              <a:buChar char="•"/>
              <a:defRPr/>
            </a:lvl4pPr>
            <a:lvl5pPr marL="2286000" lvl="4" indent="-342900" algn="l">
              <a:lnSpc>
                <a:spcPct val="110000"/>
              </a:lnSpc>
              <a:spcBef>
                <a:spcPts val="6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9"/>
          <p:cNvSpPr txBox="1">
            <a:spLocks noGrp="1"/>
          </p:cNvSpPr>
          <p:nvPr>
            <p:ph type="body" idx="2"/>
          </p:nvPr>
        </p:nvSpPr>
        <p:spPr>
          <a:xfrm>
            <a:off x="1941513" y="1947863"/>
            <a:ext cx="4572000" cy="3852000"/>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2"/>
              </a:buClr>
              <a:buSzPts val="1800"/>
              <a:buChar char="•"/>
              <a:defRPr/>
            </a:lvl2pPr>
            <a:lvl3pPr marL="1371600" lvl="2" indent="-342900" algn="l">
              <a:lnSpc>
                <a:spcPct val="110000"/>
              </a:lnSpc>
              <a:spcBef>
                <a:spcPts val="600"/>
              </a:spcBef>
              <a:spcAft>
                <a:spcPts val="0"/>
              </a:spcAft>
              <a:buSzPts val="1800"/>
              <a:buChar char="•"/>
              <a:defRPr/>
            </a:lvl3pPr>
            <a:lvl4pPr marL="1828800" lvl="3" indent="-323850" algn="l">
              <a:lnSpc>
                <a:spcPct val="110000"/>
              </a:lnSpc>
              <a:spcBef>
                <a:spcPts val="600"/>
              </a:spcBef>
              <a:spcAft>
                <a:spcPts val="0"/>
              </a:spcAft>
              <a:buSzPts val="1500"/>
              <a:buChar char="•"/>
              <a:defRPr/>
            </a:lvl4pPr>
            <a:lvl5pPr marL="2286000" lvl="4" indent="-342900" algn="l">
              <a:lnSpc>
                <a:spcPct val="110000"/>
              </a:lnSpc>
              <a:spcBef>
                <a:spcPts val="6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9"/>
          <p:cNvSpPr txBox="1">
            <a:spLocks noGrp="1"/>
          </p:cNvSpPr>
          <p:nvPr>
            <p:ph type="body" idx="3"/>
          </p:nvPr>
        </p:nvSpPr>
        <p:spPr>
          <a:xfrm>
            <a:off x="6781800" y="1947863"/>
            <a:ext cx="4572000" cy="3852000"/>
          </a:xfrm>
          <a:prstGeom prst="rect">
            <a:avLst/>
          </a:prstGeom>
          <a:noFill/>
          <a:ln>
            <a:noFill/>
          </a:ln>
        </p:spPr>
        <p:txBody>
          <a:bodyPr spcFirstLastPara="1" wrap="square" lIns="91425" tIns="45700" rIns="91425" bIns="45700" anchor="t" anchorCtr="0">
            <a:noAutofit/>
          </a:bodyPr>
          <a:lstStyle>
            <a:lvl1pPr marL="457200" lvl="0" indent="-342900" algn="l">
              <a:lnSpc>
                <a:spcPct val="110000"/>
              </a:lnSpc>
              <a:spcBef>
                <a:spcPts val="600"/>
              </a:spcBef>
              <a:spcAft>
                <a:spcPts val="0"/>
              </a:spcAft>
              <a:buClr>
                <a:schemeClr val="dk1"/>
              </a:buClr>
              <a:buSzPts val="1800"/>
              <a:buChar char="•"/>
              <a:defRPr/>
            </a:lvl1pPr>
            <a:lvl2pPr marL="914400" lvl="1" indent="-342900" algn="l">
              <a:lnSpc>
                <a:spcPct val="110000"/>
              </a:lnSpc>
              <a:spcBef>
                <a:spcPts val="600"/>
              </a:spcBef>
              <a:spcAft>
                <a:spcPts val="0"/>
              </a:spcAft>
              <a:buClr>
                <a:schemeClr val="dk2"/>
              </a:buClr>
              <a:buSzPts val="1800"/>
              <a:buChar char="•"/>
              <a:defRPr/>
            </a:lvl2pPr>
            <a:lvl3pPr marL="1371600" lvl="2" indent="-342900" algn="l">
              <a:lnSpc>
                <a:spcPct val="110000"/>
              </a:lnSpc>
              <a:spcBef>
                <a:spcPts val="600"/>
              </a:spcBef>
              <a:spcAft>
                <a:spcPts val="0"/>
              </a:spcAft>
              <a:buSzPts val="1800"/>
              <a:buChar char="•"/>
              <a:defRPr/>
            </a:lvl3pPr>
            <a:lvl4pPr marL="1828800" lvl="3" indent="-323850" algn="l">
              <a:lnSpc>
                <a:spcPct val="110000"/>
              </a:lnSpc>
              <a:spcBef>
                <a:spcPts val="600"/>
              </a:spcBef>
              <a:spcAft>
                <a:spcPts val="0"/>
              </a:spcAft>
              <a:buSzPts val="1500"/>
              <a:buChar char="•"/>
              <a:defRPr/>
            </a:lvl4pPr>
            <a:lvl5pPr marL="2286000" lvl="4" indent="-342900" algn="l">
              <a:lnSpc>
                <a:spcPct val="110000"/>
              </a:lnSpc>
              <a:spcBef>
                <a:spcPts val="6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245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1377000"/>
            <a:ext cx="12192000" cy="5481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grpSp>
        <p:nvGrpSpPr>
          <p:cNvPr id="10" name="Groupe 9">
            <a:extLst>
              <a:ext uri="{FF2B5EF4-FFF2-40B4-BE49-F238E27FC236}">
                <a16:creationId xmlns:a16="http://schemas.microsoft.com/office/drawing/2014/main" id="{3860B836-31E8-4A30-965B-F9AA81247FD5}"/>
              </a:ext>
            </a:extLst>
          </p:cNvPr>
          <p:cNvGrpSpPr/>
          <p:nvPr userDrawn="1"/>
        </p:nvGrpSpPr>
        <p:grpSpPr>
          <a:xfrm>
            <a:off x="348114" y="353501"/>
            <a:ext cx="779886" cy="779913"/>
            <a:chOff x="331216" y="4783139"/>
            <a:chExt cx="772778" cy="772805"/>
          </a:xfrm>
          <a:solidFill>
            <a:schemeClr val="tx1"/>
          </a:solidFill>
        </p:grpSpPr>
        <p:sp>
          <p:nvSpPr>
            <p:cNvPr id="11" name="Forme libre : forme 10">
              <a:extLst>
                <a:ext uri="{FF2B5EF4-FFF2-40B4-BE49-F238E27FC236}">
                  <a16:creationId xmlns:a16="http://schemas.microsoft.com/office/drawing/2014/main" id="{4FB52378-A0FD-452E-85F1-5A97FEAB709C}"/>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16735D1B-2107-4898-9981-8E77A95C5ABD}"/>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E8F5A5A7-7993-414A-A25C-E6B4068E1BAD}"/>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38104A57-D14E-4E9E-9E1B-FA57E804BD75}"/>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C1BF950E-817A-4F69-91B8-D1116941A2E9}"/>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Tree>
    <p:extLst>
      <p:ext uri="{BB962C8B-B14F-4D97-AF65-F5344CB8AC3E}">
        <p14:creationId xmlns:p14="http://schemas.microsoft.com/office/powerpoint/2010/main" val="3118945980"/>
      </p:ext>
    </p:extLst>
  </p:cSld>
  <p:clrMapOvr>
    <a:masterClrMapping/>
  </p:clrMapOvr>
  <p:extLst>
    <p:ext uri="{DCECCB84-F9BA-43D5-87BE-67443E8EF086}">
      <p15:sldGuideLst xmlns:p15="http://schemas.microsoft.com/office/powerpoint/2012/main">
        <p15:guide id="1" pos="7446">
          <p15:clr>
            <a:srgbClr val="FBAE40"/>
          </p15:clr>
        </p15:guide>
        <p15:guide id="2" pos="6969">
          <p15:clr>
            <a:srgbClr val="FBAE40"/>
          </p15:clr>
        </p15:guide>
        <p15:guide id="3" pos="6493">
          <p15:clr>
            <a:srgbClr val="FBAE40"/>
          </p15:clr>
        </p15:guide>
        <p15:guide id="4" pos="6017">
          <p15:clr>
            <a:srgbClr val="FBAE40"/>
          </p15:clr>
        </p15:guide>
        <p15:guide id="5" pos="5541">
          <p15:clr>
            <a:srgbClr val="FBAE40"/>
          </p15:clr>
        </p15:guide>
        <p15:guide id="6" pos="5065">
          <p15:clr>
            <a:srgbClr val="FBAE40"/>
          </p15:clr>
        </p15:guide>
        <p15:guide id="7" orient="horz" pos="2160">
          <p15:clr>
            <a:srgbClr val="FBAE40"/>
          </p15:clr>
        </p15:guide>
        <p15:guide id="8" orient="horz" pos="1684">
          <p15:clr>
            <a:srgbClr val="FBAE40"/>
          </p15:clr>
        </p15:guide>
        <p15:guide id="9" orient="horz" pos="2636">
          <p15:clr>
            <a:srgbClr val="FBAE40"/>
          </p15:clr>
        </p15:guide>
        <p15:guide id="10" orient="horz" pos="3112">
          <p15:clr>
            <a:srgbClr val="FBAE40"/>
          </p15:clr>
        </p15:guide>
        <p15:guide id="11" orient="horz" pos="3589">
          <p15:clr>
            <a:srgbClr val="FBAE40"/>
          </p15:clr>
        </p15:guide>
        <p15:guide id="12" orient="horz" pos="12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aire &amp; grille picto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0"/>
            <a:ext cx="12192000" cy="604712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AB38EA4-7596-46AF-BCEF-D25BB3BC3940}"/>
              </a:ext>
            </a:extLst>
          </p:cNvPr>
          <p:cNvSpPr>
            <a:spLocks noGrp="1"/>
          </p:cNvSpPr>
          <p:nvPr>
            <p:ph type="title" hasCustomPrompt="1"/>
          </p:nvPr>
        </p:nvSpPr>
        <p:spPr>
          <a:xfrm>
            <a:off x="240632" y="1"/>
            <a:ext cx="2165684" cy="1383136"/>
          </a:xfrm>
        </p:spPr>
        <p:txBody>
          <a:bodyPr/>
          <a:lstStyle>
            <a:lvl1pPr>
              <a:defRPr sz="8400" b="0">
                <a:solidFill>
                  <a:schemeClr val="bg1"/>
                </a:solidFill>
              </a:defRPr>
            </a:lvl1pPr>
          </a:lstStyle>
          <a:p>
            <a:r>
              <a:rPr lang="fr-FR" dirty="0"/>
              <a:t>N.</a:t>
            </a:r>
          </a:p>
        </p:txBody>
      </p:sp>
      <p:sp>
        <p:nvSpPr>
          <p:cNvPr id="3" name="Espace réservé de la date 2">
            <a:extLst>
              <a:ext uri="{FF2B5EF4-FFF2-40B4-BE49-F238E27FC236}">
                <a16:creationId xmlns:a16="http://schemas.microsoft.com/office/drawing/2014/main" id="{B75D5BC9-6240-43B4-A6D6-3B9E3482DE22}"/>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927D2E3F-1BFC-4359-AB15-1DF57947222E}"/>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50C55F55-2F30-44E2-AE31-8C0362A029AB}"/>
              </a:ext>
            </a:extLst>
          </p:cNvPr>
          <p:cNvSpPr>
            <a:spLocks noGrp="1"/>
          </p:cNvSpPr>
          <p:nvPr>
            <p:ph type="sldNum" sz="quarter" idx="12"/>
          </p:nvPr>
        </p:nvSpPr>
        <p:spPr/>
        <p:txBody>
          <a:bodyPr/>
          <a:lstStyle>
            <a:lvl1pPr>
              <a:defRPr b="1"/>
            </a:lvl1pPr>
          </a:lstStyle>
          <a:p>
            <a:fld id="{BAD69E95-CA4F-4BCF-8D63-D9FE1C247F6E}" type="slidenum">
              <a:rPr lang="fr-FR" smtClean="0"/>
              <a:pPr/>
              <a:t>‹N°›</a:t>
            </a:fld>
            <a:endParaRPr lang="fr-FR" dirty="0"/>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spTree>
    <p:extLst>
      <p:ext uri="{BB962C8B-B14F-4D97-AF65-F5344CB8AC3E}">
        <p14:creationId xmlns:p14="http://schemas.microsoft.com/office/powerpoint/2010/main" val="2072136373"/>
      </p:ext>
    </p:extLst>
  </p:cSld>
  <p:clrMapOvr>
    <a:masterClrMapping/>
  </p:clrMapOvr>
  <p:extLst>
    <p:ext uri="{DCECCB84-F9BA-43D5-87BE-67443E8EF086}">
      <p15:sldGuideLst xmlns:p15="http://schemas.microsoft.com/office/powerpoint/2012/main">
        <p15:guide id="1" pos="7446" userDrawn="1">
          <p15:clr>
            <a:srgbClr val="FBAE40"/>
          </p15:clr>
        </p15:guide>
        <p15:guide id="2" pos="6969" userDrawn="1">
          <p15:clr>
            <a:srgbClr val="FBAE40"/>
          </p15:clr>
        </p15:guide>
        <p15:guide id="3" pos="6493" userDrawn="1">
          <p15:clr>
            <a:srgbClr val="FBAE40"/>
          </p15:clr>
        </p15:guide>
        <p15:guide id="4" pos="6017" userDrawn="1">
          <p15:clr>
            <a:srgbClr val="FBAE40"/>
          </p15:clr>
        </p15:guide>
        <p15:guide id="5" pos="5541" userDrawn="1">
          <p15:clr>
            <a:srgbClr val="FBAE40"/>
          </p15:clr>
        </p15:guide>
        <p15:guide id="6" pos="5065" userDrawn="1">
          <p15:clr>
            <a:srgbClr val="FBAE40"/>
          </p15:clr>
        </p15:guide>
        <p15:guide id="7" orient="horz" pos="2160" userDrawn="1">
          <p15:clr>
            <a:srgbClr val="FBAE40"/>
          </p15:clr>
        </p15:guide>
        <p15:guide id="8" orient="horz" pos="1684" userDrawn="1">
          <p15:clr>
            <a:srgbClr val="FBAE40"/>
          </p15:clr>
        </p15:guide>
        <p15:guide id="9" orient="horz" pos="2636" userDrawn="1">
          <p15:clr>
            <a:srgbClr val="FBAE40"/>
          </p15:clr>
        </p15:guide>
        <p15:guide id="10" orient="horz" pos="3112" userDrawn="1">
          <p15:clr>
            <a:srgbClr val="FBAE40"/>
          </p15:clr>
        </p15:guide>
        <p15:guide id="11" orient="horz" pos="3589" userDrawn="1">
          <p15:clr>
            <a:srgbClr val="FBAE40"/>
          </p15:clr>
        </p15:guide>
        <p15:guide id="12" orient="horz" pos="12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calaire &amp; grille picto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0"/>
            <a:ext cx="12192000" cy="6047127"/>
          </a:xfrm>
          <a:prstGeom prst="rect">
            <a:avLst/>
          </a:prstGeom>
          <a:solidFill>
            <a:srgbClr val="4AAEA0"/>
          </a:solidFill>
          <a:ln>
            <a:solidFill>
              <a:srgbClr val="4AA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AB38EA4-7596-46AF-BCEF-D25BB3BC3940}"/>
              </a:ext>
            </a:extLst>
          </p:cNvPr>
          <p:cNvSpPr>
            <a:spLocks noGrp="1"/>
          </p:cNvSpPr>
          <p:nvPr>
            <p:ph type="title" hasCustomPrompt="1"/>
          </p:nvPr>
        </p:nvSpPr>
        <p:spPr>
          <a:xfrm>
            <a:off x="240632" y="1"/>
            <a:ext cx="2165684" cy="1383136"/>
          </a:xfrm>
        </p:spPr>
        <p:txBody>
          <a:bodyPr/>
          <a:lstStyle>
            <a:lvl1pPr>
              <a:defRPr sz="8400" b="0">
                <a:solidFill>
                  <a:schemeClr val="bg1"/>
                </a:solidFill>
              </a:defRPr>
            </a:lvl1pPr>
          </a:lstStyle>
          <a:p>
            <a:r>
              <a:rPr lang="fr-FR" dirty="0"/>
              <a:t>N.</a:t>
            </a:r>
          </a:p>
        </p:txBody>
      </p:sp>
      <p:sp>
        <p:nvSpPr>
          <p:cNvPr id="3" name="Espace réservé de la date 2">
            <a:extLst>
              <a:ext uri="{FF2B5EF4-FFF2-40B4-BE49-F238E27FC236}">
                <a16:creationId xmlns:a16="http://schemas.microsoft.com/office/drawing/2014/main" id="{B75D5BC9-6240-43B4-A6D6-3B9E3482DE22}"/>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927D2E3F-1BFC-4359-AB15-1DF57947222E}"/>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50C55F55-2F30-44E2-AE31-8C0362A029AB}"/>
              </a:ext>
            </a:extLst>
          </p:cNvPr>
          <p:cNvSpPr>
            <a:spLocks noGrp="1"/>
          </p:cNvSpPr>
          <p:nvPr>
            <p:ph type="sldNum" sz="quarter" idx="12"/>
          </p:nvPr>
        </p:nvSpPr>
        <p:spPr/>
        <p:txBody>
          <a:bodyPr/>
          <a:lstStyle>
            <a:lvl1pPr>
              <a:defRPr b="1"/>
            </a:lvl1pPr>
          </a:lstStyle>
          <a:p>
            <a:fld id="{BAD69E95-CA4F-4BCF-8D63-D9FE1C247F6E}" type="slidenum">
              <a:rPr lang="fr-FR" smtClean="0"/>
              <a:pPr/>
              <a:t>‹N°›</a:t>
            </a:fld>
            <a:endParaRPr lang="fr-FR" dirty="0"/>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spTree>
    <p:extLst>
      <p:ext uri="{BB962C8B-B14F-4D97-AF65-F5344CB8AC3E}">
        <p14:creationId xmlns:p14="http://schemas.microsoft.com/office/powerpoint/2010/main" val="439583394"/>
      </p:ext>
    </p:extLst>
  </p:cSld>
  <p:clrMapOvr>
    <a:masterClrMapping/>
  </p:clrMapOvr>
  <p:extLst>
    <p:ext uri="{DCECCB84-F9BA-43D5-87BE-67443E8EF086}">
      <p15:sldGuideLst xmlns:p15="http://schemas.microsoft.com/office/powerpoint/2012/main">
        <p15:guide id="1" pos="7446">
          <p15:clr>
            <a:srgbClr val="FBAE40"/>
          </p15:clr>
        </p15:guide>
        <p15:guide id="2" pos="6969">
          <p15:clr>
            <a:srgbClr val="FBAE40"/>
          </p15:clr>
        </p15:guide>
        <p15:guide id="3" pos="6493">
          <p15:clr>
            <a:srgbClr val="FBAE40"/>
          </p15:clr>
        </p15:guide>
        <p15:guide id="4" pos="6017">
          <p15:clr>
            <a:srgbClr val="FBAE40"/>
          </p15:clr>
        </p15:guide>
        <p15:guide id="5" pos="5541">
          <p15:clr>
            <a:srgbClr val="FBAE40"/>
          </p15:clr>
        </p15:guide>
        <p15:guide id="6" pos="5065">
          <p15:clr>
            <a:srgbClr val="FBAE40"/>
          </p15:clr>
        </p15:guide>
        <p15:guide id="7" orient="horz" pos="2160">
          <p15:clr>
            <a:srgbClr val="FBAE40"/>
          </p15:clr>
        </p15:guide>
        <p15:guide id="8" orient="horz" pos="1684">
          <p15:clr>
            <a:srgbClr val="FBAE40"/>
          </p15:clr>
        </p15:guide>
        <p15:guide id="9" orient="horz" pos="2636">
          <p15:clr>
            <a:srgbClr val="FBAE40"/>
          </p15:clr>
        </p15:guide>
        <p15:guide id="10" orient="horz" pos="3112">
          <p15:clr>
            <a:srgbClr val="FBAE40"/>
          </p15:clr>
        </p15:guide>
        <p15:guide id="11" orient="horz" pos="3589">
          <p15:clr>
            <a:srgbClr val="FBAE40"/>
          </p15:clr>
        </p15:guide>
        <p15:guide id="12" orient="horz" pos="12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calaire &amp; grille pictos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0"/>
            <a:ext cx="12192000" cy="60471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AB38EA4-7596-46AF-BCEF-D25BB3BC3940}"/>
              </a:ext>
            </a:extLst>
          </p:cNvPr>
          <p:cNvSpPr>
            <a:spLocks noGrp="1"/>
          </p:cNvSpPr>
          <p:nvPr>
            <p:ph type="title" hasCustomPrompt="1"/>
          </p:nvPr>
        </p:nvSpPr>
        <p:spPr>
          <a:xfrm>
            <a:off x="240632" y="1"/>
            <a:ext cx="2165684" cy="1383136"/>
          </a:xfrm>
        </p:spPr>
        <p:txBody>
          <a:bodyPr/>
          <a:lstStyle>
            <a:lvl1pPr>
              <a:defRPr sz="8400" b="0">
                <a:solidFill>
                  <a:schemeClr val="bg1"/>
                </a:solidFill>
              </a:defRPr>
            </a:lvl1pPr>
          </a:lstStyle>
          <a:p>
            <a:r>
              <a:rPr lang="fr-FR" dirty="0"/>
              <a:t>N.</a:t>
            </a:r>
          </a:p>
        </p:txBody>
      </p:sp>
      <p:sp>
        <p:nvSpPr>
          <p:cNvPr id="3" name="Espace réservé de la date 2">
            <a:extLst>
              <a:ext uri="{FF2B5EF4-FFF2-40B4-BE49-F238E27FC236}">
                <a16:creationId xmlns:a16="http://schemas.microsoft.com/office/drawing/2014/main" id="{B75D5BC9-6240-43B4-A6D6-3B9E3482DE22}"/>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927D2E3F-1BFC-4359-AB15-1DF57947222E}"/>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50C55F55-2F30-44E2-AE31-8C0362A029AB}"/>
              </a:ext>
            </a:extLst>
          </p:cNvPr>
          <p:cNvSpPr>
            <a:spLocks noGrp="1"/>
          </p:cNvSpPr>
          <p:nvPr>
            <p:ph type="sldNum" sz="quarter" idx="12"/>
          </p:nvPr>
        </p:nvSpPr>
        <p:spPr/>
        <p:txBody>
          <a:bodyPr/>
          <a:lstStyle>
            <a:lvl1pPr>
              <a:defRPr b="1"/>
            </a:lvl1pPr>
          </a:lstStyle>
          <a:p>
            <a:fld id="{BAD69E95-CA4F-4BCF-8D63-D9FE1C247F6E}" type="slidenum">
              <a:rPr lang="fr-FR" smtClean="0"/>
              <a:pPr/>
              <a:t>‹N°›</a:t>
            </a:fld>
            <a:endParaRPr lang="fr-FR" dirty="0"/>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spTree>
    <p:extLst>
      <p:ext uri="{BB962C8B-B14F-4D97-AF65-F5344CB8AC3E}">
        <p14:creationId xmlns:p14="http://schemas.microsoft.com/office/powerpoint/2010/main" val="1065858492"/>
      </p:ext>
    </p:extLst>
  </p:cSld>
  <p:clrMapOvr>
    <a:masterClrMapping/>
  </p:clrMapOvr>
  <p:extLst>
    <p:ext uri="{DCECCB84-F9BA-43D5-87BE-67443E8EF086}">
      <p15:sldGuideLst xmlns:p15="http://schemas.microsoft.com/office/powerpoint/2012/main">
        <p15:guide id="1" pos="7446">
          <p15:clr>
            <a:srgbClr val="FBAE40"/>
          </p15:clr>
        </p15:guide>
        <p15:guide id="2" pos="6969">
          <p15:clr>
            <a:srgbClr val="FBAE40"/>
          </p15:clr>
        </p15:guide>
        <p15:guide id="3" pos="6493">
          <p15:clr>
            <a:srgbClr val="FBAE40"/>
          </p15:clr>
        </p15:guide>
        <p15:guide id="4" pos="6017">
          <p15:clr>
            <a:srgbClr val="FBAE40"/>
          </p15:clr>
        </p15:guide>
        <p15:guide id="5" pos="5541">
          <p15:clr>
            <a:srgbClr val="FBAE40"/>
          </p15:clr>
        </p15:guide>
        <p15:guide id="6" pos="5065">
          <p15:clr>
            <a:srgbClr val="FBAE40"/>
          </p15:clr>
        </p15:guide>
        <p15:guide id="7" orient="horz" pos="2160">
          <p15:clr>
            <a:srgbClr val="FBAE40"/>
          </p15:clr>
        </p15:guide>
        <p15:guide id="8" orient="horz" pos="1684">
          <p15:clr>
            <a:srgbClr val="FBAE40"/>
          </p15:clr>
        </p15:guide>
        <p15:guide id="9" orient="horz" pos="2636">
          <p15:clr>
            <a:srgbClr val="FBAE40"/>
          </p15:clr>
        </p15:guide>
        <p15:guide id="10" orient="horz" pos="3112">
          <p15:clr>
            <a:srgbClr val="FBAE40"/>
          </p15:clr>
        </p15:guide>
        <p15:guide id="11" orient="horz" pos="3589">
          <p15:clr>
            <a:srgbClr val="FBAE40"/>
          </p15:clr>
        </p15:guide>
        <p15:guide id="12" orient="horz" pos="12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calair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1"/>
            <a:ext cx="121920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grpSp>
        <p:nvGrpSpPr>
          <p:cNvPr id="10" name="Groupe 9">
            <a:extLst>
              <a:ext uri="{FF2B5EF4-FFF2-40B4-BE49-F238E27FC236}">
                <a16:creationId xmlns:a16="http://schemas.microsoft.com/office/drawing/2014/main" id="{6404E42B-8557-4CD0-A26D-BA398FCCF95B}"/>
              </a:ext>
            </a:extLst>
          </p:cNvPr>
          <p:cNvGrpSpPr/>
          <p:nvPr userDrawn="1"/>
        </p:nvGrpSpPr>
        <p:grpSpPr>
          <a:xfrm>
            <a:off x="348114" y="353501"/>
            <a:ext cx="779886" cy="779913"/>
            <a:chOff x="331216" y="4783139"/>
            <a:chExt cx="772778" cy="772805"/>
          </a:xfrm>
          <a:solidFill>
            <a:schemeClr val="bg1"/>
          </a:solidFill>
        </p:grpSpPr>
        <p:sp>
          <p:nvSpPr>
            <p:cNvPr id="11" name="Forme libre : forme 10">
              <a:extLst>
                <a:ext uri="{FF2B5EF4-FFF2-40B4-BE49-F238E27FC236}">
                  <a16:creationId xmlns:a16="http://schemas.microsoft.com/office/drawing/2014/main" id="{154236F6-88D0-4217-9214-3B652FB42924}"/>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A2F050C9-5C1A-4837-B81F-5C1F7BDD98C8}"/>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EC40DE02-14A6-4BEB-8FD2-CDC7145ED40A}"/>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8892F84B-67F5-4FF2-966B-4ED994482AD7}"/>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073EC47C-5F22-40DF-9469-CFCF2BB24060}"/>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Tree>
    <p:extLst>
      <p:ext uri="{BB962C8B-B14F-4D97-AF65-F5344CB8AC3E}">
        <p14:creationId xmlns:p14="http://schemas.microsoft.com/office/powerpoint/2010/main" val="207002249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calair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1"/>
            <a:ext cx="12192000" cy="6858001"/>
          </a:xfrm>
          <a:prstGeom prst="rect">
            <a:avLst/>
          </a:prstGeom>
          <a:solidFill>
            <a:srgbClr val="4AA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grpSp>
        <p:nvGrpSpPr>
          <p:cNvPr id="10" name="Groupe 9">
            <a:extLst>
              <a:ext uri="{FF2B5EF4-FFF2-40B4-BE49-F238E27FC236}">
                <a16:creationId xmlns:a16="http://schemas.microsoft.com/office/drawing/2014/main" id="{6404E42B-8557-4CD0-A26D-BA398FCCF95B}"/>
              </a:ext>
            </a:extLst>
          </p:cNvPr>
          <p:cNvGrpSpPr/>
          <p:nvPr userDrawn="1"/>
        </p:nvGrpSpPr>
        <p:grpSpPr>
          <a:xfrm>
            <a:off x="348114" y="353501"/>
            <a:ext cx="779886" cy="779913"/>
            <a:chOff x="331216" y="4783139"/>
            <a:chExt cx="772778" cy="772805"/>
          </a:xfrm>
          <a:solidFill>
            <a:schemeClr val="bg1"/>
          </a:solidFill>
        </p:grpSpPr>
        <p:sp>
          <p:nvSpPr>
            <p:cNvPr id="11" name="Forme libre : forme 10">
              <a:extLst>
                <a:ext uri="{FF2B5EF4-FFF2-40B4-BE49-F238E27FC236}">
                  <a16:creationId xmlns:a16="http://schemas.microsoft.com/office/drawing/2014/main" id="{154236F6-88D0-4217-9214-3B652FB42924}"/>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A2F050C9-5C1A-4837-B81F-5C1F7BDD98C8}"/>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EC40DE02-14A6-4BEB-8FD2-CDC7145ED40A}"/>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8892F84B-67F5-4FF2-966B-4ED994482AD7}"/>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073EC47C-5F22-40DF-9469-CFCF2BB24060}"/>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Tree>
    <p:extLst>
      <p:ext uri="{BB962C8B-B14F-4D97-AF65-F5344CB8AC3E}">
        <p14:creationId xmlns:p14="http://schemas.microsoft.com/office/powerpoint/2010/main" val="31489812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calair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06E53-A5D4-442F-9CAB-A3B2AD259E02}"/>
              </a:ext>
            </a:extLst>
          </p:cNvPr>
          <p:cNvSpPr/>
          <p:nvPr userDrawn="1"/>
        </p:nvSpPr>
        <p:spPr>
          <a:xfrm>
            <a:off x="0" y="-1"/>
            <a:ext cx="12192000" cy="68580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contenu 8">
            <a:extLst>
              <a:ext uri="{FF2B5EF4-FFF2-40B4-BE49-F238E27FC236}">
                <a16:creationId xmlns:a16="http://schemas.microsoft.com/office/drawing/2014/main" id="{2DF16E23-5A63-43CF-B74D-B7E841DFAE5B}"/>
              </a:ext>
            </a:extLst>
          </p:cNvPr>
          <p:cNvSpPr>
            <a:spLocks noGrp="1"/>
          </p:cNvSpPr>
          <p:nvPr>
            <p:ph sz="quarter" idx="15"/>
          </p:nvPr>
        </p:nvSpPr>
        <p:spPr>
          <a:xfrm>
            <a:off x="240632" y="1772955"/>
            <a:ext cx="9204157" cy="4032533"/>
          </a:xfrm>
        </p:spPr>
        <p:txBody>
          <a:bodyPr/>
          <a:lstStyle>
            <a:lvl1pPr marL="352425" indent="-352425">
              <a:lnSpc>
                <a:spcPct val="100000"/>
              </a:lnSpc>
              <a:spcBef>
                <a:spcPts val="300"/>
              </a:spcBef>
              <a:buFont typeface="Arial" panose="020B0604020202020204" pitchFamily="34" charset="0"/>
              <a:buChar char="•"/>
              <a:defRPr sz="3600">
                <a:solidFill>
                  <a:schemeClr val="bg1"/>
                </a:solidFill>
              </a:defRPr>
            </a:lvl1pPr>
            <a:lvl2pPr marL="352425" indent="-352425">
              <a:lnSpc>
                <a:spcPct val="100000"/>
              </a:lnSpc>
              <a:spcBef>
                <a:spcPts val="300"/>
              </a:spcBef>
              <a:buFont typeface="Arial" panose="020B0604020202020204" pitchFamily="34" charset="0"/>
              <a:buChar char="•"/>
              <a:defRPr sz="360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a:p>
            <a:pPr lvl="1"/>
            <a:r>
              <a:rPr lang="fr-FR" dirty="0"/>
              <a:t>Deuxième niveau</a:t>
            </a:r>
          </a:p>
          <a:p>
            <a:pPr lvl="2"/>
            <a:endParaRPr lang="fr-FR" dirty="0"/>
          </a:p>
        </p:txBody>
      </p:sp>
      <p:grpSp>
        <p:nvGrpSpPr>
          <p:cNvPr id="10" name="Groupe 9">
            <a:extLst>
              <a:ext uri="{FF2B5EF4-FFF2-40B4-BE49-F238E27FC236}">
                <a16:creationId xmlns:a16="http://schemas.microsoft.com/office/drawing/2014/main" id="{6404E42B-8557-4CD0-A26D-BA398FCCF95B}"/>
              </a:ext>
            </a:extLst>
          </p:cNvPr>
          <p:cNvGrpSpPr/>
          <p:nvPr userDrawn="1"/>
        </p:nvGrpSpPr>
        <p:grpSpPr>
          <a:xfrm>
            <a:off x="348114" y="353501"/>
            <a:ext cx="779886" cy="779913"/>
            <a:chOff x="331216" y="4783139"/>
            <a:chExt cx="772778" cy="772805"/>
          </a:xfrm>
          <a:solidFill>
            <a:schemeClr val="bg1"/>
          </a:solidFill>
        </p:grpSpPr>
        <p:sp>
          <p:nvSpPr>
            <p:cNvPr id="11" name="Forme libre : forme 10">
              <a:extLst>
                <a:ext uri="{FF2B5EF4-FFF2-40B4-BE49-F238E27FC236}">
                  <a16:creationId xmlns:a16="http://schemas.microsoft.com/office/drawing/2014/main" id="{154236F6-88D0-4217-9214-3B652FB42924}"/>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grpFill/>
            <a:ln w="2693"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A2F050C9-5C1A-4837-B81F-5C1F7BDD98C8}"/>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grpFill/>
            <a:ln w="2693"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EC40DE02-14A6-4BEB-8FD2-CDC7145ED40A}"/>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grpFill/>
            <a:ln w="2693"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8892F84B-67F5-4FF2-966B-4ED994482AD7}"/>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grpFill/>
            <a:ln w="2693"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073EC47C-5F22-40DF-9469-CFCF2BB24060}"/>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grpFill/>
            <a:ln w="2693" cap="flat">
              <a:noFill/>
              <a:prstDash val="solid"/>
              <a:miter/>
            </a:ln>
          </p:spPr>
          <p:txBody>
            <a:bodyPr rtlCol="0" anchor="ctr"/>
            <a:lstStyle/>
            <a:p>
              <a:endParaRPr lang="fr-FR"/>
            </a:p>
          </p:txBody>
        </p:sp>
      </p:grpSp>
    </p:spTree>
    <p:extLst>
      <p:ext uri="{BB962C8B-B14F-4D97-AF65-F5344CB8AC3E}">
        <p14:creationId xmlns:p14="http://schemas.microsoft.com/office/powerpoint/2010/main" val="399378641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4ECE2D-60EE-4691-820F-DFBD1974DBB9}"/>
              </a:ext>
            </a:extLst>
          </p:cNvPr>
          <p:cNvSpPr/>
          <p:nvPr userDrawn="1"/>
        </p:nvSpPr>
        <p:spPr>
          <a:xfrm>
            <a:off x="0" y="6042080"/>
            <a:ext cx="12192000" cy="8259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669B4BE9-82A8-460A-A251-DDE74658B5B5}"/>
              </a:ext>
            </a:extLst>
          </p:cNvPr>
          <p:cNvSpPr>
            <a:spLocks noGrp="1"/>
          </p:cNvSpPr>
          <p:nvPr>
            <p:ph type="title"/>
          </p:nvPr>
        </p:nvSpPr>
        <p:spPr>
          <a:xfrm>
            <a:off x="1940942" y="257175"/>
            <a:ext cx="9412858" cy="1433513"/>
          </a:xfrm>
          <a:prstGeom prst="rect">
            <a:avLst/>
          </a:prstGeom>
        </p:spPr>
        <p:txBody>
          <a:bodyPr vert="horz" lIns="91440" tIns="45720" rIns="91440" bIns="45720" rtlCol="0" anchor="t">
            <a:noAutofit/>
          </a:bodyPr>
          <a:lstStyle/>
          <a:p>
            <a:r>
              <a:rPr lang="fr-FR" dirty="0"/>
              <a:t>Titre</a:t>
            </a:r>
          </a:p>
        </p:txBody>
      </p:sp>
      <p:sp>
        <p:nvSpPr>
          <p:cNvPr id="3" name="Espace réservé du texte 2">
            <a:extLst>
              <a:ext uri="{FF2B5EF4-FFF2-40B4-BE49-F238E27FC236}">
                <a16:creationId xmlns:a16="http://schemas.microsoft.com/office/drawing/2014/main" id="{D5C28F02-6D3D-48A2-8200-6496F96CE5D5}"/>
              </a:ext>
            </a:extLst>
          </p:cNvPr>
          <p:cNvSpPr>
            <a:spLocks noGrp="1"/>
          </p:cNvSpPr>
          <p:nvPr>
            <p:ph type="body" idx="1"/>
          </p:nvPr>
        </p:nvSpPr>
        <p:spPr>
          <a:xfrm>
            <a:off x="1940941" y="1947863"/>
            <a:ext cx="9412858" cy="3852863"/>
          </a:xfrm>
          <a:prstGeom prst="rect">
            <a:avLst/>
          </a:prstGeom>
        </p:spPr>
        <p:txBody>
          <a:bodyPr vert="horz" lIns="91440" tIns="45720" rIns="91440" bIns="45720" rtlCol="0">
            <a:noAutofit/>
          </a:bodyPr>
          <a:lstStyle/>
          <a:p>
            <a:pPr lvl="0"/>
            <a:r>
              <a:rPr lang="fr-FR" dirty="0"/>
              <a:t>Niveau 1 - chapeau</a:t>
            </a:r>
          </a:p>
          <a:p>
            <a:pPr lvl="1"/>
            <a:r>
              <a:rPr lang="fr-FR" dirty="0"/>
              <a:t>Niveau 2 - intertitre</a:t>
            </a:r>
          </a:p>
          <a:p>
            <a:pPr lvl="2"/>
            <a:r>
              <a:rPr lang="fr-FR" dirty="0"/>
              <a:t>Niveau 3 - texte courant</a:t>
            </a:r>
          </a:p>
          <a:p>
            <a:pPr lvl="3"/>
            <a:r>
              <a:rPr lang="fr-FR" dirty="0"/>
              <a:t>Niveau 4 - conclusion</a:t>
            </a:r>
          </a:p>
          <a:p>
            <a:pPr lvl="4"/>
            <a:r>
              <a:rPr lang="fr-FR" dirty="0"/>
              <a:t>Niveau 5</a:t>
            </a:r>
          </a:p>
        </p:txBody>
      </p:sp>
      <p:sp>
        <p:nvSpPr>
          <p:cNvPr id="4" name="Espace réservé de la date 3">
            <a:extLst>
              <a:ext uri="{FF2B5EF4-FFF2-40B4-BE49-F238E27FC236}">
                <a16:creationId xmlns:a16="http://schemas.microsoft.com/office/drawing/2014/main" id="{78316C06-4D40-49DA-B416-BE7AA9C2A938}"/>
              </a:ext>
            </a:extLst>
          </p:cNvPr>
          <p:cNvSpPr>
            <a:spLocks noGrp="1"/>
          </p:cNvSpPr>
          <p:nvPr>
            <p:ph type="dt" sz="half" idx="2"/>
          </p:nvPr>
        </p:nvSpPr>
        <p:spPr>
          <a:xfrm>
            <a:off x="8610599" y="6364589"/>
            <a:ext cx="2743200" cy="365125"/>
          </a:xfrm>
          <a:prstGeom prst="rect">
            <a:avLst/>
          </a:prstGeom>
        </p:spPr>
        <p:txBody>
          <a:bodyPr vert="horz" lIns="91440" tIns="45720" rIns="91440" bIns="45720" rtlCol="0" anchor="b">
            <a:noAutofit/>
          </a:bodyPr>
          <a:lstStyle>
            <a:lvl1pPr algn="r">
              <a:lnSpc>
                <a:spcPct val="100000"/>
              </a:lnSpc>
              <a:spcBef>
                <a:spcPts val="0"/>
              </a:spcBef>
              <a:defRPr sz="1200" b="0">
                <a:solidFill>
                  <a:schemeClr val="tx1"/>
                </a:solidFill>
              </a:defRPr>
            </a:lvl1pPr>
          </a:lstStyle>
          <a:p>
            <a:r>
              <a:rPr lang="fr-FR"/>
              <a:t>24/04/2023</a:t>
            </a:r>
            <a:endParaRPr lang="fr-FR" dirty="0"/>
          </a:p>
        </p:txBody>
      </p:sp>
      <p:sp>
        <p:nvSpPr>
          <p:cNvPr id="5" name="Espace réservé du pied de page 4">
            <a:extLst>
              <a:ext uri="{FF2B5EF4-FFF2-40B4-BE49-F238E27FC236}">
                <a16:creationId xmlns:a16="http://schemas.microsoft.com/office/drawing/2014/main" id="{618E026B-E312-4A91-9E12-C2E854353EE1}"/>
              </a:ext>
            </a:extLst>
          </p:cNvPr>
          <p:cNvSpPr>
            <a:spLocks noGrp="1"/>
          </p:cNvSpPr>
          <p:nvPr>
            <p:ph type="ftr" sz="quarter" idx="3"/>
          </p:nvPr>
        </p:nvSpPr>
        <p:spPr>
          <a:xfrm>
            <a:off x="833437" y="6364589"/>
            <a:ext cx="4114800" cy="365125"/>
          </a:xfrm>
          <a:prstGeom prst="rect">
            <a:avLst/>
          </a:prstGeom>
        </p:spPr>
        <p:txBody>
          <a:bodyPr vert="horz" lIns="91440" tIns="45720" rIns="91440" bIns="45720" rtlCol="0" anchor="b">
            <a:noAutofit/>
          </a:bodyPr>
          <a:lstStyle>
            <a:lvl1pPr algn="l">
              <a:lnSpc>
                <a:spcPct val="100000"/>
              </a:lnSpc>
              <a:spcBef>
                <a:spcPts val="0"/>
              </a:spcBef>
              <a:defRPr sz="1200">
                <a:solidFill>
                  <a:schemeClr val="tx1"/>
                </a:solidFill>
              </a:defRPr>
            </a:lvl1pPr>
          </a:lstStyle>
          <a:p>
            <a:r>
              <a:rPr lang="fr-FR"/>
              <a:t>Borne interactive</a:t>
            </a:r>
            <a:endParaRPr lang="fr-FR" dirty="0"/>
          </a:p>
        </p:txBody>
      </p:sp>
      <p:sp>
        <p:nvSpPr>
          <p:cNvPr id="6" name="Espace réservé du numéro de diapositive 5">
            <a:extLst>
              <a:ext uri="{FF2B5EF4-FFF2-40B4-BE49-F238E27FC236}">
                <a16:creationId xmlns:a16="http://schemas.microsoft.com/office/drawing/2014/main" id="{B003487B-B92C-4A3B-ADC8-AAEBBB7AAA83}"/>
              </a:ext>
            </a:extLst>
          </p:cNvPr>
          <p:cNvSpPr>
            <a:spLocks noGrp="1"/>
          </p:cNvSpPr>
          <p:nvPr>
            <p:ph type="sldNum" sz="quarter" idx="4"/>
          </p:nvPr>
        </p:nvSpPr>
        <p:spPr>
          <a:xfrm>
            <a:off x="11439524" y="6364589"/>
            <a:ext cx="485775" cy="365125"/>
          </a:xfrm>
          <a:prstGeom prst="rect">
            <a:avLst/>
          </a:prstGeom>
        </p:spPr>
        <p:txBody>
          <a:bodyPr vert="horz" lIns="91440" tIns="45720" rIns="91440" bIns="45720" rtlCol="0" anchor="b">
            <a:noAutofit/>
          </a:bodyPr>
          <a:lstStyle>
            <a:lvl1pPr algn="r">
              <a:lnSpc>
                <a:spcPct val="100000"/>
              </a:lnSpc>
              <a:spcBef>
                <a:spcPts val="0"/>
              </a:spcBef>
              <a:defRPr sz="1200">
                <a:solidFill>
                  <a:schemeClr val="tx1"/>
                </a:solidFill>
              </a:defRPr>
            </a:lvl1pPr>
          </a:lstStyle>
          <a:p>
            <a:fld id="{BAD69E95-CA4F-4BCF-8D63-D9FE1C247F6E}" type="slidenum">
              <a:rPr lang="fr-FR" smtClean="0"/>
              <a:pPr/>
              <a:t>‹N°›</a:t>
            </a:fld>
            <a:endParaRPr lang="fr-FR" dirty="0"/>
          </a:p>
        </p:txBody>
      </p:sp>
      <p:grpSp>
        <p:nvGrpSpPr>
          <p:cNvPr id="18" name="Groupe 17">
            <a:extLst>
              <a:ext uri="{FF2B5EF4-FFF2-40B4-BE49-F238E27FC236}">
                <a16:creationId xmlns:a16="http://schemas.microsoft.com/office/drawing/2014/main" id="{56B458DB-16ED-488F-8DA3-143300C4F796}"/>
              </a:ext>
            </a:extLst>
          </p:cNvPr>
          <p:cNvGrpSpPr/>
          <p:nvPr userDrawn="1"/>
        </p:nvGrpSpPr>
        <p:grpSpPr>
          <a:xfrm>
            <a:off x="355028" y="6261211"/>
            <a:ext cx="411734" cy="411748"/>
            <a:chOff x="331216" y="4783139"/>
            <a:chExt cx="772778" cy="772805"/>
          </a:xfrm>
        </p:grpSpPr>
        <p:sp>
          <p:nvSpPr>
            <p:cNvPr id="13" name="Forme libre : forme 12">
              <a:extLst>
                <a:ext uri="{FF2B5EF4-FFF2-40B4-BE49-F238E27FC236}">
                  <a16:creationId xmlns:a16="http://schemas.microsoft.com/office/drawing/2014/main" id="{58D7B7F7-BC81-4C68-AF43-0585C7A8B6DC}"/>
                </a:ext>
              </a:extLst>
            </p:cNvPr>
            <p:cNvSpPr/>
            <p:nvPr/>
          </p:nvSpPr>
          <p:spPr>
            <a:xfrm>
              <a:off x="399998" y="5258675"/>
              <a:ext cx="154332" cy="226741"/>
            </a:xfrm>
            <a:custGeom>
              <a:avLst/>
              <a:gdLst>
                <a:gd name="connsiteX0" fmla="*/ 27699 w 154332"/>
                <a:gd name="connsiteY0" fmla="*/ 164692 h 226741"/>
                <a:gd name="connsiteX1" fmla="*/ 79661 w 154332"/>
                <a:gd name="connsiteY1" fmla="*/ 188956 h 226741"/>
                <a:gd name="connsiteX2" fmla="*/ 111803 w 154332"/>
                <a:gd name="connsiteY2" fmla="*/ 161230 h 226741"/>
                <a:gd name="connsiteX3" fmla="*/ 41248 w 154332"/>
                <a:gd name="connsiteY3" fmla="*/ 112158 h 226741"/>
                <a:gd name="connsiteX4" fmla="*/ 10060 w 154332"/>
                <a:gd name="connsiteY4" fmla="*/ 62077 h 226741"/>
                <a:gd name="connsiteX5" fmla="*/ 82823 w 154332"/>
                <a:gd name="connsiteY5" fmla="*/ 28 h 226741"/>
                <a:gd name="connsiteX6" fmla="*/ 146753 w 154332"/>
                <a:gd name="connsiteY6" fmla="*/ 20638 h 226741"/>
                <a:gd name="connsiteX7" fmla="*/ 124780 w 154332"/>
                <a:gd name="connsiteY7" fmla="*/ 52235 h 226741"/>
                <a:gd name="connsiteX8" fmla="*/ 86612 w 154332"/>
                <a:gd name="connsiteY8" fmla="*/ 37759 h 226741"/>
                <a:gd name="connsiteX9" fmla="*/ 52616 w 154332"/>
                <a:gd name="connsiteY9" fmla="*/ 61695 h 226741"/>
                <a:gd name="connsiteX10" fmla="*/ 154332 w 154332"/>
                <a:gd name="connsiteY10" fmla="*/ 160603 h 226741"/>
                <a:gd name="connsiteX11" fmla="*/ 79688 w 154332"/>
                <a:gd name="connsiteY11" fmla="*/ 226741 h 226741"/>
                <a:gd name="connsiteX12" fmla="*/ 0 w 154332"/>
                <a:gd name="connsiteY12" fmla="*/ 193672 h 22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32" h="226741">
                  <a:moveTo>
                    <a:pt x="27699" y="164692"/>
                  </a:moveTo>
                  <a:cubicBezTo>
                    <a:pt x="40294" y="178542"/>
                    <a:pt x="59514" y="188956"/>
                    <a:pt x="79661" y="188956"/>
                  </a:cubicBezTo>
                  <a:cubicBezTo>
                    <a:pt x="98553" y="188956"/>
                    <a:pt x="111803" y="177287"/>
                    <a:pt x="111803" y="161230"/>
                  </a:cubicBezTo>
                  <a:cubicBezTo>
                    <a:pt x="111803" y="132877"/>
                    <a:pt x="70909" y="129415"/>
                    <a:pt x="41248" y="112158"/>
                  </a:cubicBezTo>
                  <a:cubicBezTo>
                    <a:pt x="23909" y="102071"/>
                    <a:pt x="10060" y="86940"/>
                    <a:pt x="10060" y="62077"/>
                  </a:cubicBezTo>
                  <a:cubicBezTo>
                    <a:pt x="10060" y="22683"/>
                    <a:pt x="46264" y="28"/>
                    <a:pt x="82823" y="28"/>
                  </a:cubicBezTo>
                  <a:cubicBezTo>
                    <a:pt x="105848" y="-509"/>
                    <a:pt x="128378" y="6754"/>
                    <a:pt x="146753" y="20638"/>
                  </a:cubicBezTo>
                  <a:lnTo>
                    <a:pt x="124780" y="52235"/>
                  </a:lnTo>
                  <a:cubicBezTo>
                    <a:pt x="114185" y="43022"/>
                    <a:pt x="100652" y="37889"/>
                    <a:pt x="86612" y="37759"/>
                  </a:cubicBezTo>
                  <a:cubicBezTo>
                    <a:pt x="70555" y="37759"/>
                    <a:pt x="52616" y="44684"/>
                    <a:pt x="52616" y="61695"/>
                  </a:cubicBezTo>
                  <a:cubicBezTo>
                    <a:pt x="52616" y="97300"/>
                    <a:pt x="154332" y="86231"/>
                    <a:pt x="154332" y="160603"/>
                  </a:cubicBezTo>
                  <a:cubicBezTo>
                    <a:pt x="154332" y="199643"/>
                    <a:pt x="119382" y="226741"/>
                    <a:pt x="79688" y="226741"/>
                  </a:cubicBezTo>
                  <a:cubicBezTo>
                    <a:pt x="50081" y="226741"/>
                    <a:pt x="22682" y="214446"/>
                    <a:pt x="0" y="193672"/>
                  </a:cubicBezTo>
                  <a:close/>
                </a:path>
              </a:pathLst>
            </a:custGeom>
            <a:solidFill>
              <a:srgbClr val="222221"/>
            </a:solidFill>
            <a:ln w="2693"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9E82910B-6F51-476E-A74B-1833FB258323}"/>
                </a:ext>
              </a:extLst>
            </p:cNvPr>
            <p:cNvSpPr/>
            <p:nvPr/>
          </p:nvSpPr>
          <p:spPr>
            <a:xfrm>
              <a:off x="556675" y="5255467"/>
              <a:ext cx="127560" cy="226787"/>
            </a:xfrm>
            <a:custGeom>
              <a:avLst/>
              <a:gdLst>
                <a:gd name="connsiteX0" fmla="*/ 121263 w 127560"/>
                <a:gd name="connsiteY0" fmla="*/ 37805 h 226787"/>
                <a:gd name="connsiteX1" fmla="*/ 108995 w 127560"/>
                <a:gd name="connsiteY1" fmla="*/ 36251 h 226787"/>
                <a:gd name="connsiteX2" fmla="*/ 85985 w 127560"/>
                <a:gd name="connsiteY2" fmla="*/ 45056 h 226787"/>
                <a:gd name="connsiteX3" fmla="*/ 80315 w 127560"/>
                <a:gd name="connsiteY3" fmla="*/ 69320 h 226787"/>
                <a:gd name="connsiteX4" fmla="*/ 80315 w 127560"/>
                <a:gd name="connsiteY4" fmla="*/ 74036 h 226787"/>
                <a:gd name="connsiteX5" fmla="*/ 127560 w 127560"/>
                <a:gd name="connsiteY5" fmla="*/ 74036 h 226787"/>
                <a:gd name="connsiteX6" fmla="*/ 127560 w 127560"/>
                <a:gd name="connsiteY6" fmla="*/ 108687 h 226787"/>
                <a:gd name="connsiteX7" fmla="*/ 80315 w 127560"/>
                <a:gd name="connsiteY7" fmla="*/ 108687 h 226787"/>
                <a:gd name="connsiteX8" fmla="*/ 80315 w 127560"/>
                <a:gd name="connsiteY8" fmla="*/ 226787 h 226787"/>
                <a:gd name="connsiteX9" fmla="*/ 39421 w 127560"/>
                <a:gd name="connsiteY9" fmla="*/ 226787 h 226787"/>
                <a:gd name="connsiteX10" fmla="*/ 39421 w 127560"/>
                <a:gd name="connsiteY10" fmla="*/ 108687 h 226787"/>
                <a:gd name="connsiteX11" fmla="*/ 0 w 127560"/>
                <a:gd name="connsiteY11" fmla="*/ 108687 h 226787"/>
                <a:gd name="connsiteX12" fmla="*/ 0 w 127560"/>
                <a:gd name="connsiteY12" fmla="*/ 74036 h 226787"/>
                <a:gd name="connsiteX13" fmla="*/ 39367 w 127560"/>
                <a:gd name="connsiteY13" fmla="*/ 74036 h 226787"/>
                <a:gd name="connsiteX14" fmla="*/ 39367 w 127560"/>
                <a:gd name="connsiteY14" fmla="*/ 67739 h 226787"/>
                <a:gd name="connsiteX15" fmla="*/ 55724 w 127560"/>
                <a:gd name="connsiteY15" fmla="*/ 17985 h 226787"/>
                <a:gd name="connsiteX16" fmla="*/ 103297 w 127560"/>
                <a:gd name="connsiteY16" fmla="*/ 19 h 226787"/>
                <a:gd name="connsiteX17" fmla="*/ 127533 w 127560"/>
                <a:gd name="connsiteY17" fmla="*/ 2745 h 2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60" h="226787">
                  <a:moveTo>
                    <a:pt x="121263" y="37805"/>
                  </a:moveTo>
                  <a:cubicBezTo>
                    <a:pt x="117247" y="36814"/>
                    <a:pt x="113131" y="36292"/>
                    <a:pt x="108995" y="36251"/>
                  </a:cubicBezTo>
                  <a:cubicBezTo>
                    <a:pt x="98908" y="36251"/>
                    <a:pt x="91029" y="38977"/>
                    <a:pt x="85985" y="45056"/>
                  </a:cubicBezTo>
                  <a:cubicBezTo>
                    <a:pt x="82523" y="49473"/>
                    <a:pt x="80315" y="55143"/>
                    <a:pt x="80315" y="69320"/>
                  </a:cubicBezTo>
                  <a:lnTo>
                    <a:pt x="80315" y="74036"/>
                  </a:lnTo>
                  <a:lnTo>
                    <a:pt x="127560" y="74036"/>
                  </a:lnTo>
                  <a:lnTo>
                    <a:pt x="127560" y="108687"/>
                  </a:lnTo>
                  <a:lnTo>
                    <a:pt x="80315" y="108687"/>
                  </a:lnTo>
                  <a:lnTo>
                    <a:pt x="80315" y="226787"/>
                  </a:lnTo>
                  <a:lnTo>
                    <a:pt x="39421" y="226787"/>
                  </a:lnTo>
                  <a:lnTo>
                    <a:pt x="39421" y="108687"/>
                  </a:lnTo>
                  <a:lnTo>
                    <a:pt x="0" y="108687"/>
                  </a:lnTo>
                  <a:lnTo>
                    <a:pt x="0" y="74036"/>
                  </a:lnTo>
                  <a:lnTo>
                    <a:pt x="39367" y="74036"/>
                  </a:lnTo>
                  <a:lnTo>
                    <a:pt x="39367" y="67739"/>
                  </a:lnTo>
                  <a:cubicBezTo>
                    <a:pt x="39367" y="43203"/>
                    <a:pt x="45037" y="28372"/>
                    <a:pt x="55724" y="17985"/>
                  </a:cubicBezTo>
                  <a:cubicBezTo>
                    <a:pt x="66411" y="7598"/>
                    <a:pt x="82496" y="19"/>
                    <a:pt x="103297" y="19"/>
                  </a:cubicBezTo>
                  <a:cubicBezTo>
                    <a:pt x="111461" y="-146"/>
                    <a:pt x="119610" y="770"/>
                    <a:pt x="127533" y="2745"/>
                  </a:cubicBezTo>
                  <a:close/>
                </a:path>
              </a:pathLst>
            </a:custGeom>
            <a:solidFill>
              <a:srgbClr val="222221"/>
            </a:solidFill>
            <a:ln w="2693"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803EFA43-4AA9-4103-8B2B-38E46F7F04BC}"/>
                </a:ext>
              </a:extLst>
            </p:cNvPr>
            <p:cNvSpPr/>
            <p:nvPr/>
          </p:nvSpPr>
          <p:spPr>
            <a:xfrm>
              <a:off x="696858" y="5326368"/>
              <a:ext cx="146454" cy="159048"/>
            </a:xfrm>
            <a:custGeom>
              <a:avLst/>
              <a:gdLst>
                <a:gd name="connsiteX0" fmla="*/ 142691 w 146454"/>
                <a:gd name="connsiteY0" fmla="*/ 131650 h 159048"/>
                <a:gd name="connsiteX1" fmla="*/ 79988 w 146454"/>
                <a:gd name="connsiteY1" fmla="*/ 159048 h 159048"/>
                <a:gd name="connsiteX2" fmla="*/ 0 w 146454"/>
                <a:gd name="connsiteY2" fmla="*/ 79688 h 159048"/>
                <a:gd name="connsiteX3" fmla="*/ 74317 w 146454"/>
                <a:gd name="connsiteY3" fmla="*/ 0 h 159048"/>
                <a:gd name="connsiteX4" fmla="*/ 146453 w 146454"/>
                <a:gd name="connsiteY4" fmla="*/ 78107 h 159048"/>
                <a:gd name="connsiteX5" fmla="*/ 145499 w 146454"/>
                <a:gd name="connsiteY5" fmla="*/ 89748 h 159048"/>
                <a:gd name="connsiteX6" fmla="*/ 39694 w 146454"/>
                <a:gd name="connsiteY6" fmla="*/ 89748 h 159048"/>
                <a:gd name="connsiteX7" fmla="*/ 80969 w 146454"/>
                <a:gd name="connsiteY7" fmla="*/ 125979 h 159048"/>
                <a:gd name="connsiteX8" fmla="*/ 119382 w 146454"/>
                <a:gd name="connsiteY8" fmla="*/ 108341 h 159048"/>
                <a:gd name="connsiteX9" fmla="*/ 104524 w 146454"/>
                <a:gd name="connsiteY9" fmla="*/ 59841 h 159048"/>
                <a:gd name="connsiteX10" fmla="*/ 74290 w 146454"/>
                <a:gd name="connsiteY10" fmla="*/ 33069 h 159048"/>
                <a:gd name="connsiteX11" fmla="*/ 41575 w 146454"/>
                <a:gd name="connsiteY11" fmla="*/ 59841 h 15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454" h="159048">
                  <a:moveTo>
                    <a:pt x="142691" y="131650"/>
                  </a:moveTo>
                  <a:cubicBezTo>
                    <a:pt x="127888" y="149289"/>
                    <a:pt x="103651" y="159048"/>
                    <a:pt x="79988" y="159048"/>
                  </a:cubicBezTo>
                  <a:cubicBezTo>
                    <a:pt x="34323" y="159048"/>
                    <a:pt x="0" y="127560"/>
                    <a:pt x="0" y="79688"/>
                  </a:cubicBezTo>
                  <a:cubicBezTo>
                    <a:pt x="0" y="37159"/>
                    <a:pt x="28953" y="0"/>
                    <a:pt x="74317" y="0"/>
                  </a:cubicBezTo>
                  <a:cubicBezTo>
                    <a:pt x="116519" y="0"/>
                    <a:pt x="146453" y="35577"/>
                    <a:pt x="146453" y="78107"/>
                  </a:cubicBezTo>
                  <a:cubicBezTo>
                    <a:pt x="146473" y="82007"/>
                    <a:pt x="146154" y="85902"/>
                    <a:pt x="145499" y="89748"/>
                  </a:cubicBezTo>
                  <a:lnTo>
                    <a:pt x="39694" y="89748"/>
                  </a:lnTo>
                  <a:cubicBezTo>
                    <a:pt x="41902" y="111176"/>
                    <a:pt x="59241" y="125979"/>
                    <a:pt x="80969" y="125979"/>
                  </a:cubicBezTo>
                  <a:cubicBezTo>
                    <a:pt x="95639" y="125566"/>
                    <a:pt x="109508" y="119197"/>
                    <a:pt x="119382" y="108341"/>
                  </a:cubicBezTo>
                  <a:close/>
                  <a:moveTo>
                    <a:pt x="104524" y="59841"/>
                  </a:moveTo>
                  <a:cubicBezTo>
                    <a:pt x="102675" y="44551"/>
                    <a:pt x="89691" y="33054"/>
                    <a:pt x="74290" y="33069"/>
                  </a:cubicBezTo>
                  <a:cubicBezTo>
                    <a:pt x="57278" y="33069"/>
                    <a:pt x="43429" y="45964"/>
                    <a:pt x="41575" y="59841"/>
                  </a:cubicBezTo>
                  <a:close/>
                </a:path>
              </a:pathLst>
            </a:custGeom>
            <a:solidFill>
              <a:srgbClr val="222221"/>
            </a:solidFill>
            <a:ln w="2693"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8F332761-9861-4223-9CE1-6B5BAC8C3A11}"/>
                </a:ext>
              </a:extLst>
            </p:cNvPr>
            <p:cNvSpPr/>
            <p:nvPr/>
          </p:nvSpPr>
          <p:spPr>
            <a:xfrm>
              <a:off x="871337" y="5326476"/>
              <a:ext cx="151196" cy="155886"/>
            </a:xfrm>
            <a:custGeom>
              <a:avLst/>
              <a:gdLst>
                <a:gd name="connsiteX0" fmla="*/ 0 w 151196"/>
                <a:gd name="connsiteY0" fmla="*/ 155805 h 155886"/>
                <a:gd name="connsiteX1" fmla="*/ 0 w 151196"/>
                <a:gd name="connsiteY1" fmla="*/ 3136 h 155886"/>
                <a:gd name="connsiteX2" fmla="*/ 39367 w 151196"/>
                <a:gd name="connsiteY2" fmla="*/ 3136 h 155886"/>
                <a:gd name="connsiteX3" fmla="*/ 39367 w 151196"/>
                <a:gd name="connsiteY3" fmla="*/ 15431 h 155886"/>
                <a:gd name="connsiteX4" fmla="*/ 82523 w 151196"/>
                <a:gd name="connsiteY4" fmla="*/ 1 h 155886"/>
                <a:gd name="connsiteX5" fmla="*/ 135439 w 151196"/>
                <a:gd name="connsiteY5" fmla="*/ 24537 h 155886"/>
                <a:gd name="connsiteX6" fmla="*/ 151197 w 151196"/>
                <a:gd name="connsiteY6" fmla="*/ 78080 h 155886"/>
                <a:gd name="connsiteX7" fmla="*/ 151197 w 151196"/>
                <a:gd name="connsiteY7" fmla="*/ 155887 h 155886"/>
                <a:gd name="connsiteX8" fmla="*/ 110303 w 151196"/>
                <a:gd name="connsiteY8" fmla="*/ 155887 h 155886"/>
                <a:gd name="connsiteX9" fmla="*/ 110303 w 151196"/>
                <a:gd name="connsiteY9" fmla="*/ 74917 h 155886"/>
                <a:gd name="connsiteX10" fmla="*/ 101171 w 151196"/>
                <a:gd name="connsiteY10" fmla="*/ 46265 h 155886"/>
                <a:gd name="connsiteX11" fmla="*/ 78161 w 151196"/>
                <a:gd name="connsiteY11" fmla="*/ 37759 h 155886"/>
                <a:gd name="connsiteX12" fmla="*/ 41003 w 151196"/>
                <a:gd name="connsiteY12" fmla="*/ 56652 h 155886"/>
                <a:gd name="connsiteX13" fmla="*/ 41003 w 151196"/>
                <a:gd name="connsiteY13" fmla="*/ 155887 h 1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96" h="155886">
                  <a:moveTo>
                    <a:pt x="0" y="155805"/>
                  </a:moveTo>
                  <a:lnTo>
                    <a:pt x="0" y="3136"/>
                  </a:lnTo>
                  <a:lnTo>
                    <a:pt x="39367" y="3136"/>
                  </a:lnTo>
                  <a:lnTo>
                    <a:pt x="39367" y="15431"/>
                  </a:lnTo>
                  <a:cubicBezTo>
                    <a:pt x="51505" y="5400"/>
                    <a:pt x="66776" y="-60"/>
                    <a:pt x="82523" y="1"/>
                  </a:cubicBezTo>
                  <a:cubicBezTo>
                    <a:pt x="102928" y="-75"/>
                    <a:pt x="122313" y="8914"/>
                    <a:pt x="135439" y="24537"/>
                  </a:cubicBezTo>
                  <a:cubicBezTo>
                    <a:pt x="145526" y="36505"/>
                    <a:pt x="151197" y="51799"/>
                    <a:pt x="151197" y="78080"/>
                  </a:cubicBezTo>
                  <a:lnTo>
                    <a:pt x="151197" y="155887"/>
                  </a:lnTo>
                  <a:lnTo>
                    <a:pt x="110303" y="155887"/>
                  </a:lnTo>
                  <a:lnTo>
                    <a:pt x="110303" y="74917"/>
                  </a:lnTo>
                  <a:cubicBezTo>
                    <a:pt x="110303" y="59814"/>
                    <a:pt x="106841" y="51935"/>
                    <a:pt x="101171" y="46265"/>
                  </a:cubicBezTo>
                  <a:cubicBezTo>
                    <a:pt x="94917" y="40514"/>
                    <a:pt x="86651" y="37459"/>
                    <a:pt x="78161" y="37759"/>
                  </a:cubicBezTo>
                  <a:cubicBezTo>
                    <a:pt x="63572" y="38179"/>
                    <a:pt x="49938" y="45111"/>
                    <a:pt x="41003" y="56652"/>
                  </a:cubicBezTo>
                  <a:lnTo>
                    <a:pt x="41003" y="155887"/>
                  </a:lnTo>
                  <a:close/>
                </a:path>
              </a:pathLst>
            </a:custGeom>
            <a:solidFill>
              <a:srgbClr val="222221"/>
            </a:solidFill>
            <a:ln w="2693"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F08CE609-F9BA-4527-9390-A4DBCA73D2B3}"/>
                </a:ext>
              </a:extLst>
            </p:cNvPr>
            <p:cNvSpPr/>
            <p:nvPr/>
          </p:nvSpPr>
          <p:spPr>
            <a:xfrm>
              <a:off x="331216" y="4783139"/>
              <a:ext cx="772778" cy="772805"/>
            </a:xfrm>
            <a:custGeom>
              <a:avLst/>
              <a:gdLst>
                <a:gd name="connsiteX0" fmla="*/ 743335 w 772778"/>
                <a:gd name="connsiteY0" fmla="*/ 29443 h 772805"/>
                <a:gd name="connsiteX1" fmla="*/ 743335 w 772778"/>
                <a:gd name="connsiteY1" fmla="*/ 743335 h 772805"/>
                <a:gd name="connsiteX2" fmla="*/ 29443 w 772778"/>
                <a:gd name="connsiteY2" fmla="*/ 743335 h 772805"/>
                <a:gd name="connsiteX3" fmla="*/ 29443 w 772778"/>
                <a:gd name="connsiteY3" fmla="*/ 29443 h 772805"/>
                <a:gd name="connsiteX4" fmla="*/ 743335 w 772778"/>
                <a:gd name="connsiteY4" fmla="*/ 29443 h 772805"/>
                <a:gd name="connsiteX5" fmla="*/ 772778 w 772778"/>
                <a:gd name="connsiteY5" fmla="*/ 0 h 772805"/>
                <a:gd name="connsiteX6" fmla="*/ 0 w 772778"/>
                <a:gd name="connsiteY6" fmla="*/ 0 h 772805"/>
                <a:gd name="connsiteX7" fmla="*/ 0 w 772778"/>
                <a:gd name="connsiteY7" fmla="*/ 772805 h 772805"/>
                <a:gd name="connsiteX8" fmla="*/ 772778 w 772778"/>
                <a:gd name="connsiteY8" fmla="*/ 772805 h 772805"/>
                <a:gd name="connsiteX9" fmla="*/ 772778 w 772778"/>
                <a:gd name="connsiteY9" fmla="*/ 0 h 77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778" h="772805">
                  <a:moveTo>
                    <a:pt x="743335" y="29443"/>
                  </a:moveTo>
                  <a:lnTo>
                    <a:pt x="743335" y="743335"/>
                  </a:lnTo>
                  <a:lnTo>
                    <a:pt x="29443" y="743335"/>
                  </a:lnTo>
                  <a:lnTo>
                    <a:pt x="29443" y="29443"/>
                  </a:lnTo>
                  <a:lnTo>
                    <a:pt x="743335" y="29443"/>
                  </a:lnTo>
                  <a:moveTo>
                    <a:pt x="772778" y="0"/>
                  </a:moveTo>
                  <a:lnTo>
                    <a:pt x="0" y="0"/>
                  </a:lnTo>
                  <a:lnTo>
                    <a:pt x="0" y="772805"/>
                  </a:lnTo>
                  <a:lnTo>
                    <a:pt x="772778" y="772805"/>
                  </a:lnTo>
                  <a:lnTo>
                    <a:pt x="772778" y="0"/>
                  </a:lnTo>
                  <a:close/>
                </a:path>
              </a:pathLst>
            </a:custGeom>
            <a:solidFill>
              <a:srgbClr val="222221"/>
            </a:solidFill>
            <a:ln w="2693" cap="flat">
              <a:noFill/>
              <a:prstDash val="solid"/>
              <a:miter/>
            </a:ln>
          </p:spPr>
          <p:txBody>
            <a:bodyPr rtlCol="0" anchor="ctr"/>
            <a:lstStyle/>
            <a:p>
              <a:endParaRPr lang="fr-FR"/>
            </a:p>
          </p:txBody>
        </p:sp>
      </p:grpSp>
    </p:spTree>
    <p:extLst>
      <p:ext uri="{BB962C8B-B14F-4D97-AF65-F5344CB8AC3E}">
        <p14:creationId xmlns:p14="http://schemas.microsoft.com/office/powerpoint/2010/main" val="27155500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63" r:id="rId4"/>
    <p:sldLayoutId id="2147483665" r:id="rId5"/>
    <p:sldLayoutId id="2147483667" r:id="rId6"/>
    <p:sldLayoutId id="2147483666" r:id="rId7"/>
    <p:sldLayoutId id="2147483664" r:id="rId8"/>
    <p:sldLayoutId id="2147483668" r:id="rId9"/>
    <p:sldLayoutId id="2147483672" r:id="rId10"/>
    <p:sldLayoutId id="2147483660" r:id="rId11"/>
    <p:sldLayoutId id="2147483662" r:id="rId12"/>
    <p:sldLayoutId id="2147483674" r:id="rId13"/>
    <p:sldLayoutId id="2147483676" r:id="rId14"/>
    <p:sldLayoutId id="2147483675" r:id="rId15"/>
    <p:sldLayoutId id="2147483673" r:id="rId16"/>
    <p:sldLayoutId id="2147483677" r:id="rId17"/>
    <p:sldLayoutId id="2147483678" r:id="rId18"/>
    <p:sldLayoutId id="2147483679" r:id="rId19"/>
    <p:sldLayoutId id="2147483680" r:id="rId20"/>
    <p:sldLayoutId id="2147483681" r:id="rId21"/>
  </p:sldLayoutIdLst>
  <p:hf hdr="0"/>
  <p:txStyles>
    <p:titleStyle>
      <a:lvl1pPr algn="l" defTabSz="914400" rtl="0" eaLnBrk="1" latinLnBrk="0" hangingPunct="1">
        <a:lnSpc>
          <a:spcPct val="100000"/>
        </a:lnSpc>
        <a:spcBef>
          <a:spcPts val="0"/>
        </a:spcBef>
        <a:buNone/>
        <a:defRPr sz="3000" b="1" kern="1200">
          <a:solidFill>
            <a:schemeClr val="tx2"/>
          </a:solidFill>
          <a:latin typeface="+mj-lt"/>
          <a:ea typeface="+mj-ea"/>
          <a:cs typeface="+mj-cs"/>
        </a:defRPr>
      </a:lvl1pPr>
    </p:titleStyle>
    <p:body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new.sfen.org/qui-sommes-nous/" TargetMode="Externa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new.sfen.org/qui-sommes-nous/notre-reseau/les-groupes-regionaux/" TargetMode="External"/><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hyperlink" Target="https://sfenbourgogne.fr/"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hyperlink" Target="https://new.sfen.org/qui-sommes-nous/notre-reseau/les-sections-techniques/" TargetMode="Externa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hyperlink" Target="https://new.sfen.org/qui-sommes-nous/jeune-genera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https://new.sfen.org/qui-sommes-nous/women-in-nuclear/"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hyperlink" Target="https://new.sfen.org/qui-sommes-nous/partenaires/" TargetMode="External"/><Relationship Id="rId4" Type="http://schemas.openxmlformats.org/officeDocument/2006/relationships/image" Target="../media/image40.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new.sfen.org/academie-235/" TargetMode="Externa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hyperlink" Target="https://new.sfen.org/academie-235/podcas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12.xml"/><Relationship Id="rId6" Type="http://schemas.openxmlformats.org/officeDocument/2006/relationships/hyperlink" Target="https://www.sfen.org/rgn" TargetMode="External"/><Relationship Id="rId11" Type="http://schemas.openxmlformats.org/officeDocument/2006/relationships/image" Target="../media/image57.png"/><Relationship Id="rId5" Type="http://schemas.openxmlformats.org/officeDocument/2006/relationships/hyperlink" Target="https://www.sfen.org/conferences" TargetMode="External"/><Relationship Id="rId10" Type="http://schemas.openxmlformats.org/officeDocument/2006/relationships/hyperlink" Target="https://emailing.churchill.fr/SFEN/abonnement_rgn.html?utm_source=RGN_Hebdo&amp;utm_medium=email&amp;utm_campaign=Hebdo" TargetMode="External"/><Relationship Id="rId4" Type="http://schemas.openxmlformats.org/officeDocument/2006/relationships/image" Target="../media/image54.png"/><Relationship Id="rId9"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hyperlink" Target="https://www.sfen.org/prix-sfe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hyperlink" Target="https://new.sfen.or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channel/UCO-E5oXC6akKmHJWv6iqp9g" TargetMode="External"/><Relationship Id="rId3" Type="http://schemas.openxmlformats.org/officeDocument/2006/relationships/image" Target="../media/image69.png"/><Relationship Id="rId7" Type="http://schemas.openxmlformats.org/officeDocument/2006/relationships/image" Target="../media/image71.jpg"/><Relationship Id="rId12" Type="http://schemas.openxmlformats.org/officeDocument/2006/relationships/image" Target="../media/image74.png"/><Relationship Id="rId2" Type="http://schemas.openxmlformats.org/officeDocument/2006/relationships/hyperlink" Target="https://www.flickr.com/photos/120990791@N02/albums" TargetMode="External"/><Relationship Id="rId1" Type="http://schemas.openxmlformats.org/officeDocument/2006/relationships/slideLayout" Target="../slideLayouts/slideLayout12.xml"/><Relationship Id="rId6" Type="http://schemas.openxmlformats.org/officeDocument/2006/relationships/hyperlink" Target="https://www.scoop.it/u/sfen" TargetMode="External"/><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hyperlink" Target="https://www.linkedin.com/company/soci-t-fran-aise-d%27energie-nucl-aire" TargetMode="External"/><Relationship Id="rId4" Type="http://schemas.openxmlformats.org/officeDocument/2006/relationships/hyperlink" Target="https://twitter.com/SFENorg?ref_src=twsrc%5Egoogle%7Ctwcamp%5Eserp%7Ctwgr%5Eauthor" TargetMode="External"/><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382784E-4D2D-49E9-88FF-37D7FB1FE29F}"/>
              </a:ext>
            </a:extLst>
          </p:cNvPr>
          <p:cNvSpPr>
            <a:spLocks noGrp="1"/>
          </p:cNvSpPr>
          <p:nvPr>
            <p:ph sz="quarter" idx="15"/>
          </p:nvPr>
        </p:nvSpPr>
        <p:spPr/>
        <p:txBody>
          <a:bodyPr/>
          <a:lstStyle/>
          <a:p>
            <a:pPr marL="0" indent="0">
              <a:buNone/>
            </a:pPr>
            <a:r>
              <a:rPr lang="fr-FR" dirty="0"/>
              <a:t>Projet de borne interactive</a:t>
            </a:r>
          </a:p>
          <a:p>
            <a:pPr marL="0" lvl="1" indent="0">
              <a:buNone/>
            </a:pPr>
            <a:endParaRPr lang="fr-FR" dirty="0"/>
          </a:p>
          <a:p>
            <a:pPr marL="0" lvl="1" indent="0">
              <a:buNone/>
            </a:pPr>
            <a:r>
              <a:rPr lang="fr-FR" dirty="0"/>
              <a:t>Comité d’actions du </a:t>
            </a:r>
          </a:p>
        </p:txBody>
      </p:sp>
    </p:spTree>
    <p:extLst>
      <p:ext uri="{BB962C8B-B14F-4D97-AF65-F5344CB8AC3E}">
        <p14:creationId xmlns:p14="http://schemas.microsoft.com/office/powerpoint/2010/main" val="179491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77046-67E8-4443-849F-699D878DEE3A}"/>
              </a:ext>
            </a:extLst>
          </p:cNvPr>
          <p:cNvSpPr>
            <a:spLocks noGrp="1"/>
          </p:cNvSpPr>
          <p:nvPr>
            <p:ph type="title"/>
          </p:nvPr>
        </p:nvSpPr>
        <p:spPr>
          <a:xfrm>
            <a:off x="696000" y="405000"/>
            <a:ext cx="9180000" cy="972000"/>
          </a:xfrm>
        </p:spPr>
        <p:txBody>
          <a:bodyPr/>
          <a:lstStyle/>
          <a:p>
            <a:r>
              <a:rPr lang="fr-FR" dirty="0"/>
              <a:t>Qui sommes-nous ?</a:t>
            </a:r>
            <a:br>
              <a:rPr lang="fr-FR" sz="1800" b="0" dirty="0">
                <a:solidFill>
                  <a:schemeClr val="tx1"/>
                </a:solidFill>
              </a:rPr>
            </a:br>
            <a:r>
              <a:rPr lang="fr-FR" sz="1800" dirty="0">
                <a:solidFill>
                  <a:schemeClr val="tx1"/>
                </a:solidFill>
              </a:rPr>
              <a:t>Une association de femmes et d’hommes pour faire avancer le nucléaire</a:t>
            </a:r>
          </a:p>
        </p:txBody>
      </p:sp>
      <p:sp>
        <p:nvSpPr>
          <p:cNvPr id="5" name="Espace réservé du numéro de diapositive 4">
            <a:extLst>
              <a:ext uri="{FF2B5EF4-FFF2-40B4-BE49-F238E27FC236}">
                <a16:creationId xmlns:a16="http://schemas.microsoft.com/office/drawing/2014/main" id="{B5B61E30-1EE9-4EE8-82F5-3557AF54AB10}"/>
              </a:ext>
            </a:extLst>
          </p:cNvPr>
          <p:cNvSpPr>
            <a:spLocks noGrp="1"/>
          </p:cNvSpPr>
          <p:nvPr>
            <p:ph type="sldNum" sz="quarter" idx="12"/>
          </p:nvPr>
        </p:nvSpPr>
        <p:spPr/>
        <p:txBody>
          <a:bodyPr/>
          <a:lstStyle/>
          <a:p>
            <a:fld id="{BAD69E95-CA4F-4BCF-8D63-D9FE1C247F6E}" type="slidenum">
              <a:rPr lang="fr-FR" smtClean="0"/>
              <a:pPr/>
              <a:t>10</a:t>
            </a:fld>
            <a:endParaRPr lang="fr-FR" dirty="0"/>
          </a:p>
        </p:txBody>
      </p:sp>
      <p:sp>
        <p:nvSpPr>
          <p:cNvPr id="13" name="Espace réservé du contenu 6">
            <a:extLst>
              <a:ext uri="{FF2B5EF4-FFF2-40B4-BE49-F238E27FC236}">
                <a16:creationId xmlns:a16="http://schemas.microsoft.com/office/drawing/2014/main" id="{B2B4B535-79EC-47A7-B294-FFC880AA636B}"/>
              </a:ext>
            </a:extLst>
          </p:cNvPr>
          <p:cNvSpPr>
            <a:spLocks noGrp="1"/>
          </p:cNvSpPr>
          <p:nvPr>
            <p:ph sz="quarter" idx="15"/>
          </p:nvPr>
        </p:nvSpPr>
        <p:spPr>
          <a:xfrm>
            <a:off x="912000" y="1903901"/>
            <a:ext cx="5450487" cy="2772873"/>
          </a:xfrm>
        </p:spPr>
        <p:txBody>
          <a:bodyPr/>
          <a:lstStyle/>
          <a:p>
            <a:pPr marL="0" indent="0">
              <a:buNone/>
            </a:pPr>
            <a:r>
              <a:rPr lang="fr-FR" sz="1200" b="0" dirty="0">
                <a:solidFill>
                  <a:srgbClr val="00708A"/>
                </a:solidFill>
              </a:rPr>
              <a:t>➔</a:t>
            </a:r>
            <a:r>
              <a:rPr lang="fr-FR" sz="1200" b="0" dirty="0">
                <a:solidFill>
                  <a:srgbClr val="4AAEA0"/>
                </a:solidFill>
              </a:rPr>
              <a:t> </a:t>
            </a:r>
            <a:r>
              <a:rPr lang="fr-FR" sz="1400" dirty="0"/>
              <a:t>La Sfen est la Société française d’énergie nucléaire</a:t>
            </a:r>
          </a:p>
          <a:p>
            <a:pPr marL="0" indent="0">
              <a:buNone/>
            </a:pPr>
            <a:r>
              <a:rPr lang="fr-FR" sz="1400" dirty="0">
                <a:solidFill>
                  <a:srgbClr val="00708A"/>
                </a:solidFill>
              </a:rPr>
              <a:t>➔</a:t>
            </a:r>
            <a:r>
              <a:rPr lang="fr-FR" sz="1400" dirty="0">
                <a:solidFill>
                  <a:srgbClr val="4AAEA0"/>
                </a:solidFill>
              </a:rPr>
              <a:t> </a:t>
            </a:r>
            <a:r>
              <a:rPr lang="fr-FR" sz="1400" dirty="0"/>
              <a:t>Créée en 1973</a:t>
            </a:r>
          </a:p>
          <a:p>
            <a:pPr marL="0" indent="0">
              <a:buNone/>
            </a:pPr>
            <a:r>
              <a:rPr lang="fr-FR" sz="1400" dirty="0">
                <a:solidFill>
                  <a:srgbClr val="00708A"/>
                </a:solidFill>
              </a:rPr>
              <a:t>➔</a:t>
            </a:r>
            <a:r>
              <a:rPr lang="fr-FR" sz="1400" dirty="0">
                <a:solidFill>
                  <a:srgbClr val="4AAEA0"/>
                </a:solidFill>
              </a:rPr>
              <a:t> </a:t>
            </a:r>
            <a:r>
              <a:rPr lang="fr-FR" sz="1400" dirty="0"/>
              <a:t>Une communauté scientifique et technique  </a:t>
            </a:r>
          </a:p>
          <a:p>
            <a:pPr marL="0" indent="0">
              <a:buNone/>
            </a:pPr>
            <a:r>
              <a:rPr lang="fr-FR" sz="1400" dirty="0">
                <a:solidFill>
                  <a:srgbClr val="00708A"/>
                </a:solidFill>
              </a:rPr>
              <a:t>➔</a:t>
            </a:r>
            <a:r>
              <a:rPr lang="fr-FR" sz="1400" dirty="0">
                <a:solidFill>
                  <a:srgbClr val="4AAEA0"/>
                </a:solidFill>
              </a:rPr>
              <a:t> </a:t>
            </a:r>
            <a:r>
              <a:rPr lang="fr-FR" sz="1400" dirty="0"/>
              <a:t>Association loi 1901 de personnes physiques</a:t>
            </a:r>
          </a:p>
          <a:p>
            <a:pPr marL="0" indent="0">
              <a:buNone/>
            </a:pPr>
            <a:endParaRPr lang="fr-FR" sz="1400" dirty="0"/>
          </a:p>
          <a:p>
            <a:pPr marL="0" indent="0">
              <a:buNone/>
            </a:pPr>
            <a:r>
              <a:rPr lang="fr-FR" sz="1400" dirty="0">
                <a:solidFill>
                  <a:srgbClr val="00708A"/>
                </a:solidFill>
              </a:rPr>
              <a:t>➔</a:t>
            </a:r>
            <a:r>
              <a:rPr lang="fr-FR" sz="1400" dirty="0">
                <a:solidFill>
                  <a:srgbClr val="4AAEA0"/>
                </a:solidFill>
              </a:rPr>
              <a:t> </a:t>
            </a:r>
            <a:r>
              <a:rPr lang="fr-FR" sz="1400" dirty="0"/>
              <a:t>3 600 adhérents : professionnels des sites industriels et des organismes de recherche nucléaire français (ingénieurs, chercheurs, techniciens, chimistes, médecins), professeurs et étudiants</a:t>
            </a:r>
          </a:p>
          <a:p>
            <a:pPr marL="0" lvl="4" indent="0">
              <a:buNone/>
            </a:pPr>
            <a:endParaRPr lang="fr-FR" sz="1200" b="0" dirty="0"/>
          </a:p>
          <a:p>
            <a:pPr marL="0" lvl="4" indent="0">
              <a:buNone/>
            </a:pPr>
            <a:r>
              <a:rPr lang="fr-FR" b="0" dirty="0"/>
              <a:t>Sa signature : </a:t>
            </a:r>
            <a:r>
              <a:rPr lang="fr-FR" dirty="0"/>
              <a:t>faire avancer le nucléaire</a:t>
            </a:r>
          </a:p>
        </p:txBody>
      </p:sp>
      <p:pic>
        <p:nvPicPr>
          <p:cNvPr id="14" name="Image 13">
            <a:hlinkClick r:id="rId2"/>
            <a:extLst>
              <a:ext uri="{FF2B5EF4-FFF2-40B4-BE49-F238E27FC236}">
                <a16:creationId xmlns:a16="http://schemas.microsoft.com/office/drawing/2014/main" id="{602C90A2-2D0F-4FFB-A47A-5A98E7A39E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1869" y="2565000"/>
            <a:ext cx="4201049" cy="2772872"/>
          </a:xfrm>
          <a:prstGeom prst="rect">
            <a:avLst/>
          </a:prstGeom>
          <a:ln w="9525">
            <a:solidFill>
              <a:schemeClr val="tx1"/>
            </a:solidFill>
          </a:ln>
        </p:spPr>
      </p:pic>
      <p:sp>
        <p:nvSpPr>
          <p:cNvPr id="6" name="Ellipse 5">
            <a:extLst>
              <a:ext uri="{FF2B5EF4-FFF2-40B4-BE49-F238E27FC236}">
                <a16:creationId xmlns:a16="http://schemas.microsoft.com/office/drawing/2014/main" id="{E3B1939F-5C75-2447-9255-E5243D79AD01}"/>
              </a:ext>
            </a:extLst>
          </p:cNvPr>
          <p:cNvSpPr/>
          <p:nvPr/>
        </p:nvSpPr>
        <p:spPr>
          <a:xfrm>
            <a:off x="10801867" y="405000"/>
            <a:ext cx="756000" cy="75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portable, étoile, feux d’artifice, ordinateur&#10;&#10;Description générée automatiquement">
            <a:extLst>
              <a:ext uri="{FF2B5EF4-FFF2-40B4-BE49-F238E27FC236}">
                <a16:creationId xmlns:a16="http://schemas.microsoft.com/office/drawing/2014/main" id="{DC2308F5-F6BC-0445-9704-E082701E48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0932" y="247078"/>
            <a:ext cx="1614367" cy="1614367"/>
          </a:xfrm>
          <a:prstGeom prst="rect">
            <a:avLst/>
          </a:prstGeom>
        </p:spPr>
      </p:pic>
      <p:sp>
        <p:nvSpPr>
          <p:cNvPr id="10" name="Espace réservé du pied de page 3">
            <a:extLst>
              <a:ext uri="{FF2B5EF4-FFF2-40B4-BE49-F238E27FC236}">
                <a16:creationId xmlns:a16="http://schemas.microsoft.com/office/drawing/2014/main" id="{5F1F8D58-8265-9448-8A98-1F6DDE041C9B}"/>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11" name="Signalisation droite 10">
            <a:hlinkClick r:id="rId2"/>
            <a:extLst>
              <a:ext uri="{FF2B5EF4-FFF2-40B4-BE49-F238E27FC236}">
                <a16:creationId xmlns:a16="http://schemas.microsoft.com/office/drawing/2014/main" id="{66338FC9-5DB8-E647-9675-DD230F77042F}"/>
              </a:ext>
            </a:extLst>
          </p:cNvPr>
          <p:cNvSpPr/>
          <p:nvPr/>
        </p:nvSpPr>
        <p:spPr>
          <a:xfrm>
            <a:off x="5556000" y="4740864"/>
            <a:ext cx="2068028"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3F6791D6-EE78-5F42-9967-F593E1264618}"/>
              </a:ext>
            </a:extLst>
          </p:cNvPr>
          <p:cNvSpPr txBox="1"/>
          <p:nvPr/>
        </p:nvSpPr>
        <p:spPr>
          <a:xfrm>
            <a:off x="5707070" y="4818364"/>
            <a:ext cx="1694799" cy="307777"/>
          </a:xfrm>
          <a:prstGeom prst="rect">
            <a:avLst/>
          </a:prstGeom>
          <a:noFill/>
        </p:spPr>
        <p:txBody>
          <a:bodyPr wrap="square" rtlCol="0">
            <a:spAutoFit/>
          </a:bodyPr>
          <a:lstStyle/>
          <a:p>
            <a:pPr algn="ctr"/>
            <a:r>
              <a:rPr lang="fr-FR" sz="1400" b="1" dirty="0">
                <a:solidFill>
                  <a:schemeClr val="bg1"/>
                </a:solidFill>
              </a:rPr>
              <a:t>Découvrez le site</a:t>
            </a:r>
          </a:p>
        </p:txBody>
      </p:sp>
      <p:sp>
        <p:nvSpPr>
          <p:cNvPr id="3" name="Espace réservé de la date 2">
            <a:extLst>
              <a:ext uri="{FF2B5EF4-FFF2-40B4-BE49-F238E27FC236}">
                <a16:creationId xmlns:a16="http://schemas.microsoft.com/office/drawing/2014/main" id="{4924DFC4-0793-8417-4E05-CAF923DDE2CA}"/>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3472467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B5B61E30-1EE9-4EE8-82F5-3557AF54AB10}"/>
              </a:ext>
            </a:extLst>
          </p:cNvPr>
          <p:cNvSpPr>
            <a:spLocks noGrp="1"/>
          </p:cNvSpPr>
          <p:nvPr>
            <p:ph type="sldNum" sz="quarter" idx="12"/>
          </p:nvPr>
        </p:nvSpPr>
        <p:spPr/>
        <p:txBody>
          <a:bodyPr/>
          <a:lstStyle/>
          <a:p>
            <a:fld id="{BAD69E95-CA4F-4BCF-8D63-D9FE1C247F6E}" type="slidenum">
              <a:rPr lang="fr-FR" smtClean="0"/>
              <a:pPr/>
              <a:t>11</a:t>
            </a:fld>
            <a:endParaRPr lang="fr-FR" dirty="0"/>
          </a:p>
        </p:txBody>
      </p:sp>
      <p:sp>
        <p:nvSpPr>
          <p:cNvPr id="13" name="Titre 1">
            <a:extLst>
              <a:ext uri="{FF2B5EF4-FFF2-40B4-BE49-F238E27FC236}">
                <a16:creationId xmlns:a16="http://schemas.microsoft.com/office/drawing/2014/main" id="{68A9AC0F-716E-7445-98D3-7DC0A2E1F087}"/>
              </a:ext>
            </a:extLst>
          </p:cNvPr>
          <p:cNvSpPr txBox="1">
            <a:spLocks/>
          </p:cNvSpPr>
          <p:nvPr/>
        </p:nvSpPr>
        <p:spPr>
          <a:xfrm>
            <a:off x="696000" y="405000"/>
            <a:ext cx="8748000" cy="972000"/>
          </a:xfrm>
          <a:prstGeom prst="rect">
            <a:avLst/>
          </a:prstGeom>
        </p:spPr>
        <p:txBody>
          <a:bodyPr vert="horz" lIns="91440" tIns="45720" rIns="91440" bIns="45720" rtlCol="0" anchor="t">
            <a:noAutofit/>
          </a:bodyPr>
          <a:lstStyle>
            <a:lvl1pPr algn="l" defTabSz="914400" rtl="0" eaLnBrk="1" latinLnBrk="0" hangingPunct="1">
              <a:lnSpc>
                <a:spcPct val="100000"/>
              </a:lnSpc>
              <a:spcBef>
                <a:spcPts val="0"/>
              </a:spcBef>
              <a:buNone/>
              <a:defRPr sz="3000" b="1" kern="1200">
                <a:solidFill>
                  <a:schemeClr val="tx2"/>
                </a:solidFill>
                <a:latin typeface="+mj-lt"/>
                <a:ea typeface="+mj-ea"/>
                <a:cs typeface="+mj-cs"/>
              </a:defRPr>
            </a:lvl1pPr>
          </a:lstStyle>
          <a:p>
            <a:r>
              <a:rPr lang="fr-FR" dirty="0"/>
              <a:t>Une communauté scientifique et technique</a:t>
            </a:r>
          </a:p>
          <a:p>
            <a:endParaRPr lang="fr-FR" sz="1600" b="0" dirty="0">
              <a:solidFill>
                <a:schemeClr val="tx1"/>
              </a:solidFill>
            </a:endParaRPr>
          </a:p>
          <a:p>
            <a:r>
              <a:rPr lang="fr-FR" sz="1800" dirty="0">
                <a:solidFill>
                  <a:schemeClr val="tx1"/>
                </a:solidFill>
              </a:rPr>
              <a:t>Une organisation au sein d’un réseaux d’experts scientifiques et techniques reconnus et de personnalités passionnées par le nucléaire :</a:t>
            </a:r>
          </a:p>
          <a:p>
            <a:endParaRPr lang="fr-FR" sz="1600" b="0" dirty="0"/>
          </a:p>
        </p:txBody>
      </p:sp>
      <p:sp>
        <p:nvSpPr>
          <p:cNvPr id="18" name="Ellipse 17">
            <a:extLst>
              <a:ext uri="{FF2B5EF4-FFF2-40B4-BE49-F238E27FC236}">
                <a16:creationId xmlns:a16="http://schemas.microsoft.com/office/drawing/2014/main" id="{4B0B1127-5AE6-2949-98C5-F679DBE3927E}"/>
              </a:ext>
            </a:extLst>
          </p:cNvPr>
          <p:cNvSpPr/>
          <p:nvPr/>
        </p:nvSpPr>
        <p:spPr>
          <a:xfrm>
            <a:off x="10801867" y="405000"/>
            <a:ext cx="756000" cy="75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867D9A0-B171-7B46-8853-C581397CF8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9890"/>
          <a:stretch/>
        </p:blipFill>
        <p:spPr>
          <a:xfrm>
            <a:off x="10250192" y="513000"/>
            <a:ext cx="1756978" cy="1231812"/>
          </a:xfrm>
          <a:prstGeom prst="rect">
            <a:avLst/>
          </a:prstGeom>
        </p:spPr>
      </p:pic>
      <p:grpSp>
        <p:nvGrpSpPr>
          <p:cNvPr id="25" name="Groupe 24">
            <a:extLst>
              <a:ext uri="{FF2B5EF4-FFF2-40B4-BE49-F238E27FC236}">
                <a16:creationId xmlns:a16="http://schemas.microsoft.com/office/drawing/2014/main" id="{4928C3A6-9410-6142-A4A1-F68B677B7E04}"/>
              </a:ext>
            </a:extLst>
          </p:cNvPr>
          <p:cNvGrpSpPr/>
          <p:nvPr/>
        </p:nvGrpSpPr>
        <p:grpSpPr>
          <a:xfrm>
            <a:off x="1813959" y="3584426"/>
            <a:ext cx="3812348" cy="774000"/>
            <a:chOff x="1510202" y="3557648"/>
            <a:chExt cx="3812348" cy="774000"/>
          </a:xfrm>
        </p:grpSpPr>
        <p:pic>
          <p:nvPicPr>
            <p:cNvPr id="16" name="Image 15">
              <a:extLst>
                <a:ext uri="{FF2B5EF4-FFF2-40B4-BE49-F238E27FC236}">
                  <a16:creationId xmlns:a16="http://schemas.microsoft.com/office/drawing/2014/main" id="{5B257A88-2DD5-4BF1-99D7-1334EC643B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202" y="3557648"/>
              <a:ext cx="772637" cy="774000"/>
            </a:xfrm>
            <a:prstGeom prst="rect">
              <a:avLst/>
            </a:prstGeom>
          </p:spPr>
        </p:pic>
        <p:sp>
          <p:nvSpPr>
            <p:cNvPr id="9" name="Rectangle 8">
              <a:extLst>
                <a:ext uri="{FF2B5EF4-FFF2-40B4-BE49-F238E27FC236}">
                  <a16:creationId xmlns:a16="http://schemas.microsoft.com/office/drawing/2014/main" id="{0AEFA110-03CE-5444-A69B-4245AD44ED01}"/>
                </a:ext>
              </a:extLst>
            </p:cNvPr>
            <p:cNvSpPr/>
            <p:nvPr/>
          </p:nvSpPr>
          <p:spPr>
            <a:xfrm>
              <a:off x="2424000" y="3861262"/>
              <a:ext cx="2898550" cy="338554"/>
            </a:xfrm>
            <a:prstGeom prst="rect">
              <a:avLst/>
            </a:prstGeom>
          </p:spPr>
          <p:txBody>
            <a:bodyPr wrap="none">
              <a:spAutoFit/>
            </a:bodyPr>
            <a:lstStyle/>
            <a:p>
              <a:r>
                <a:rPr lang="fr-FR" sz="1600" b="1" dirty="0"/>
                <a:t>15 sections techniques (ST)</a:t>
              </a:r>
            </a:p>
          </p:txBody>
        </p:sp>
      </p:grpSp>
      <p:grpSp>
        <p:nvGrpSpPr>
          <p:cNvPr id="24" name="Groupe 23">
            <a:extLst>
              <a:ext uri="{FF2B5EF4-FFF2-40B4-BE49-F238E27FC236}">
                <a16:creationId xmlns:a16="http://schemas.microsoft.com/office/drawing/2014/main" id="{58D2F468-A880-7C49-94EF-15D0E587C853}"/>
              </a:ext>
            </a:extLst>
          </p:cNvPr>
          <p:cNvGrpSpPr/>
          <p:nvPr/>
        </p:nvGrpSpPr>
        <p:grpSpPr>
          <a:xfrm>
            <a:off x="1843616" y="2505640"/>
            <a:ext cx="3761852" cy="775367"/>
            <a:chOff x="1510203" y="2089472"/>
            <a:chExt cx="3761852" cy="775367"/>
          </a:xfrm>
        </p:grpSpPr>
        <p:pic>
          <p:nvPicPr>
            <p:cNvPr id="20" name="Image 19">
              <a:extLst>
                <a:ext uri="{FF2B5EF4-FFF2-40B4-BE49-F238E27FC236}">
                  <a16:creationId xmlns:a16="http://schemas.microsoft.com/office/drawing/2014/main" id="{1CE4FE39-373A-2242-90CC-7AE898E851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0203" y="2089472"/>
              <a:ext cx="772637" cy="775367"/>
            </a:xfrm>
            <a:prstGeom prst="rect">
              <a:avLst/>
            </a:prstGeom>
          </p:spPr>
        </p:pic>
        <p:sp>
          <p:nvSpPr>
            <p:cNvPr id="21" name="Rectangle 20">
              <a:extLst>
                <a:ext uri="{FF2B5EF4-FFF2-40B4-BE49-F238E27FC236}">
                  <a16:creationId xmlns:a16="http://schemas.microsoft.com/office/drawing/2014/main" id="{E400A39B-AD15-3941-8E72-26FEEB4BEF04}"/>
                </a:ext>
              </a:extLst>
            </p:cNvPr>
            <p:cNvSpPr/>
            <p:nvPr/>
          </p:nvSpPr>
          <p:spPr>
            <a:xfrm>
              <a:off x="2453655" y="2332600"/>
              <a:ext cx="2818400" cy="338554"/>
            </a:xfrm>
            <a:prstGeom prst="rect">
              <a:avLst/>
            </a:prstGeom>
          </p:spPr>
          <p:txBody>
            <a:bodyPr wrap="none">
              <a:spAutoFit/>
            </a:bodyPr>
            <a:lstStyle/>
            <a:p>
              <a:r>
                <a:rPr lang="fr-FR" sz="1600" b="1" dirty="0"/>
                <a:t>18 groupes régionaux (GR)</a:t>
              </a:r>
            </a:p>
          </p:txBody>
        </p:sp>
      </p:grpSp>
      <p:grpSp>
        <p:nvGrpSpPr>
          <p:cNvPr id="29" name="Groupe 28">
            <a:extLst>
              <a:ext uri="{FF2B5EF4-FFF2-40B4-BE49-F238E27FC236}">
                <a16:creationId xmlns:a16="http://schemas.microsoft.com/office/drawing/2014/main" id="{E173705E-D64D-714A-8D65-4FE3BB8D6396}"/>
              </a:ext>
            </a:extLst>
          </p:cNvPr>
          <p:cNvGrpSpPr/>
          <p:nvPr/>
        </p:nvGrpSpPr>
        <p:grpSpPr>
          <a:xfrm>
            <a:off x="6214284" y="2507007"/>
            <a:ext cx="3798849" cy="774000"/>
            <a:chOff x="6172708" y="2089472"/>
            <a:chExt cx="3798849" cy="774000"/>
          </a:xfrm>
        </p:grpSpPr>
        <p:pic>
          <p:nvPicPr>
            <p:cNvPr id="14" name="Graphique 13">
              <a:extLst>
                <a:ext uri="{FF2B5EF4-FFF2-40B4-BE49-F238E27FC236}">
                  <a16:creationId xmlns:a16="http://schemas.microsoft.com/office/drawing/2014/main" id="{73E8481F-3C8E-4331-95A3-4199671477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72708" y="2089472"/>
              <a:ext cx="774000" cy="774000"/>
            </a:xfrm>
            <a:prstGeom prst="rect">
              <a:avLst/>
            </a:prstGeom>
          </p:spPr>
        </p:pic>
        <p:sp>
          <p:nvSpPr>
            <p:cNvPr id="22" name="Rectangle 21">
              <a:extLst>
                <a:ext uri="{FF2B5EF4-FFF2-40B4-BE49-F238E27FC236}">
                  <a16:creationId xmlns:a16="http://schemas.microsoft.com/office/drawing/2014/main" id="{30A54E3C-0E7D-5C4A-97D2-ECD75390DBDF}"/>
                </a:ext>
              </a:extLst>
            </p:cNvPr>
            <p:cNvSpPr/>
            <p:nvPr/>
          </p:nvSpPr>
          <p:spPr>
            <a:xfrm>
              <a:off x="7117891" y="2326453"/>
              <a:ext cx="2853666" cy="338554"/>
            </a:xfrm>
            <a:prstGeom prst="rect">
              <a:avLst/>
            </a:prstGeom>
          </p:spPr>
          <p:txBody>
            <a:bodyPr wrap="none">
              <a:spAutoFit/>
            </a:bodyPr>
            <a:lstStyle/>
            <a:p>
              <a:r>
                <a:rPr lang="fr-FR" sz="1600" b="1" dirty="0"/>
                <a:t>Jeune génération (</a:t>
              </a:r>
              <a:r>
                <a:rPr lang="fr-FR" sz="1600" b="1" dirty="0" err="1"/>
                <a:t>Sfen</a:t>
              </a:r>
              <a:r>
                <a:rPr lang="fr-FR" sz="1600" b="1" dirty="0"/>
                <a:t> JG)</a:t>
              </a:r>
            </a:p>
          </p:txBody>
        </p:sp>
      </p:grpSp>
      <p:grpSp>
        <p:nvGrpSpPr>
          <p:cNvPr id="28" name="Groupe 27">
            <a:extLst>
              <a:ext uri="{FF2B5EF4-FFF2-40B4-BE49-F238E27FC236}">
                <a16:creationId xmlns:a16="http://schemas.microsoft.com/office/drawing/2014/main" id="{37ADA904-AA99-9248-A1C3-2A8AE7417FE3}"/>
              </a:ext>
            </a:extLst>
          </p:cNvPr>
          <p:cNvGrpSpPr/>
          <p:nvPr/>
        </p:nvGrpSpPr>
        <p:grpSpPr>
          <a:xfrm>
            <a:off x="1813959" y="4664496"/>
            <a:ext cx="3666496" cy="774000"/>
            <a:chOff x="1771701" y="4689343"/>
            <a:chExt cx="3666496" cy="774000"/>
          </a:xfrm>
        </p:grpSpPr>
        <p:pic>
          <p:nvPicPr>
            <p:cNvPr id="12" name="Graphique 11">
              <a:extLst>
                <a:ext uri="{FF2B5EF4-FFF2-40B4-BE49-F238E27FC236}">
                  <a16:creationId xmlns:a16="http://schemas.microsoft.com/office/drawing/2014/main" id="{8C32BFB8-EE1E-46BD-A821-BD592CE3207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71701" y="4689343"/>
              <a:ext cx="774000" cy="774000"/>
            </a:xfrm>
            <a:prstGeom prst="rect">
              <a:avLst/>
            </a:prstGeom>
          </p:spPr>
        </p:pic>
        <p:sp>
          <p:nvSpPr>
            <p:cNvPr id="23" name="Rectangle 22">
              <a:extLst>
                <a:ext uri="{FF2B5EF4-FFF2-40B4-BE49-F238E27FC236}">
                  <a16:creationId xmlns:a16="http://schemas.microsoft.com/office/drawing/2014/main" id="{ECD80650-4FB7-BB4F-86DE-3CE9DDA6BCBA}"/>
                </a:ext>
              </a:extLst>
            </p:cNvPr>
            <p:cNvSpPr/>
            <p:nvPr/>
          </p:nvSpPr>
          <p:spPr>
            <a:xfrm>
              <a:off x="2696741" y="4937843"/>
              <a:ext cx="2741456" cy="338554"/>
            </a:xfrm>
            <a:prstGeom prst="rect">
              <a:avLst/>
            </a:prstGeom>
          </p:spPr>
          <p:txBody>
            <a:bodyPr wrap="none">
              <a:spAutoFit/>
            </a:bodyPr>
            <a:lstStyle/>
            <a:p>
              <a:r>
                <a:rPr lang="fr-FR" sz="1600" b="1" dirty="0"/>
                <a:t>3 groupes à l’international</a:t>
              </a:r>
            </a:p>
          </p:txBody>
        </p:sp>
      </p:grpSp>
      <p:grpSp>
        <p:nvGrpSpPr>
          <p:cNvPr id="30" name="Groupe 29">
            <a:extLst>
              <a:ext uri="{FF2B5EF4-FFF2-40B4-BE49-F238E27FC236}">
                <a16:creationId xmlns:a16="http://schemas.microsoft.com/office/drawing/2014/main" id="{9F911E79-0121-E046-A2BC-6F47D1E1E5B7}"/>
              </a:ext>
            </a:extLst>
          </p:cNvPr>
          <p:cNvGrpSpPr/>
          <p:nvPr/>
        </p:nvGrpSpPr>
        <p:grpSpPr>
          <a:xfrm>
            <a:off x="6214284" y="3785344"/>
            <a:ext cx="4035908" cy="441249"/>
            <a:chOff x="6172708" y="3591009"/>
            <a:chExt cx="4035908" cy="441249"/>
          </a:xfrm>
        </p:grpSpPr>
        <p:sp>
          <p:nvSpPr>
            <p:cNvPr id="8" name="Rectangle 7">
              <a:extLst>
                <a:ext uri="{FF2B5EF4-FFF2-40B4-BE49-F238E27FC236}">
                  <a16:creationId xmlns:a16="http://schemas.microsoft.com/office/drawing/2014/main" id="{4D834DE8-F588-AE46-9960-25A1919BB05D}"/>
                </a:ext>
              </a:extLst>
            </p:cNvPr>
            <p:cNvSpPr/>
            <p:nvPr/>
          </p:nvSpPr>
          <p:spPr>
            <a:xfrm>
              <a:off x="7581183" y="3693704"/>
              <a:ext cx="2627433" cy="338554"/>
            </a:xfrm>
            <a:prstGeom prst="rect">
              <a:avLst/>
            </a:prstGeom>
          </p:spPr>
          <p:txBody>
            <a:bodyPr wrap="square">
              <a:spAutoFit/>
            </a:bodyPr>
            <a:lstStyle/>
            <a:p>
              <a:r>
                <a:rPr lang="fr-FR" sz="1600" b="1" dirty="0" err="1"/>
                <a:t>Women</a:t>
              </a:r>
              <a:r>
                <a:rPr lang="fr-FR" sz="1600" b="1" dirty="0"/>
                <a:t> in </a:t>
              </a:r>
              <a:r>
                <a:rPr lang="fr-FR" sz="1600" b="1" dirty="0" err="1"/>
                <a:t>Nuclear</a:t>
              </a:r>
              <a:r>
                <a:rPr lang="fr-FR" sz="1600" b="1" dirty="0"/>
                <a:t> (</a:t>
              </a:r>
              <a:r>
                <a:rPr lang="fr-FR" sz="1600" b="1" dirty="0" err="1"/>
                <a:t>WiN</a:t>
              </a:r>
              <a:r>
                <a:rPr lang="fr-FR" sz="1600" b="1" dirty="0"/>
                <a:t>)</a:t>
              </a:r>
            </a:p>
          </p:txBody>
        </p:sp>
        <p:pic>
          <p:nvPicPr>
            <p:cNvPr id="27" name="Image 26">
              <a:extLst>
                <a:ext uri="{FF2B5EF4-FFF2-40B4-BE49-F238E27FC236}">
                  <a16:creationId xmlns:a16="http://schemas.microsoft.com/office/drawing/2014/main" id="{5AE45E77-3DCA-2B47-BF6A-1B9AC78875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72708" y="3591009"/>
              <a:ext cx="1210560" cy="403520"/>
            </a:xfrm>
            <a:prstGeom prst="rect">
              <a:avLst/>
            </a:prstGeom>
          </p:spPr>
        </p:pic>
      </p:grpSp>
      <p:sp>
        <p:nvSpPr>
          <p:cNvPr id="31" name="Espace réservé de la date 2">
            <a:extLst>
              <a:ext uri="{FF2B5EF4-FFF2-40B4-BE49-F238E27FC236}">
                <a16:creationId xmlns:a16="http://schemas.microsoft.com/office/drawing/2014/main" id="{412D0929-3DE5-644F-9499-16015F4B3CFD}"/>
              </a:ext>
            </a:extLst>
          </p:cNvPr>
          <p:cNvSpPr>
            <a:spLocks noGrp="1"/>
          </p:cNvSpPr>
          <p:nvPr>
            <p:ph type="dt" sz="half" idx="10"/>
          </p:nvPr>
        </p:nvSpPr>
        <p:spPr>
          <a:xfrm>
            <a:off x="8615363" y="6345000"/>
            <a:ext cx="2743200" cy="365125"/>
          </a:xfrm>
        </p:spPr>
        <p:txBody>
          <a:bodyPr/>
          <a:lstStyle/>
          <a:p>
            <a:r>
              <a:rPr lang="fr-FR"/>
              <a:t>24/04/2023</a:t>
            </a:r>
            <a:endParaRPr lang="fr-FR" dirty="0"/>
          </a:p>
        </p:txBody>
      </p:sp>
      <p:sp>
        <p:nvSpPr>
          <p:cNvPr id="26" name="Espace réservé du pied de page 3">
            <a:extLst>
              <a:ext uri="{FF2B5EF4-FFF2-40B4-BE49-F238E27FC236}">
                <a16:creationId xmlns:a16="http://schemas.microsoft.com/office/drawing/2014/main" id="{8B2EF8B0-A17B-1248-A2A6-EFFF84BD9432}"/>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Tree>
    <p:extLst>
      <p:ext uri="{BB962C8B-B14F-4D97-AF65-F5344CB8AC3E}">
        <p14:creationId xmlns:p14="http://schemas.microsoft.com/office/powerpoint/2010/main" val="646705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497F996C-0E4F-412D-9266-694ABD875601}"/>
              </a:ext>
            </a:extLst>
          </p:cNvPr>
          <p:cNvSpPr>
            <a:spLocks noGrp="1"/>
          </p:cNvSpPr>
          <p:nvPr>
            <p:ph type="sldNum" sz="quarter" idx="12"/>
          </p:nvPr>
        </p:nvSpPr>
        <p:spPr/>
        <p:txBody>
          <a:bodyPr/>
          <a:lstStyle/>
          <a:p>
            <a:fld id="{BAD69E95-CA4F-4BCF-8D63-D9FE1C247F6E}" type="slidenum">
              <a:rPr lang="fr-FR" smtClean="0"/>
              <a:pPr/>
              <a:t>12</a:t>
            </a:fld>
            <a:endParaRPr lang="fr-FR" dirty="0"/>
          </a:p>
        </p:txBody>
      </p:sp>
      <p:sp>
        <p:nvSpPr>
          <p:cNvPr id="13" name="Espace réservé du contenu 6">
            <a:extLst>
              <a:ext uri="{FF2B5EF4-FFF2-40B4-BE49-F238E27FC236}">
                <a16:creationId xmlns:a16="http://schemas.microsoft.com/office/drawing/2014/main" id="{5B142F08-1744-4FBD-A76F-49C94F92D622}"/>
              </a:ext>
            </a:extLst>
          </p:cNvPr>
          <p:cNvSpPr txBox="1">
            <a:spLocks/>
          </p:cNvSpPr>
          <p:nvPr/>
        </p:nvSpPr>
        <p:spPr>
          <a:xfrm>
            <a:off x="1727499" y="1366052"/>
            <a:ext cx="6326113" cy="1728917"/>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Implantés en région, les GR interviennent en milieu scolaire </a:t>
            </a:r>
            <a:br>
              <a:rPr lang="fr-FR" sz="1400" dirty="0"/>
            </a:br>
            <a:r>
              <a:rPr lang="fr-FR" sz="1400" dirty="0"/>
              <a:t>(collège, secondaire et supérieur)</a:t>
            </a:r>
          </a:p>
          <a:p>
            <a:r>
              <a:rPr lang="fr-FR" sz="1400" dirty="0"/>
              <a:t>Organisent et participent à des conférences, des visites de sites industriels pour mieux faire connaître l’énergie nucléaire et ses nombreux atouts auprès d’un large public</a:t>
            </a:r>
          </a:p>
          <a:p>
            <a:r>
              <a:rPr lang="fr-FR" sz="1400" dirty="0"/>
              <a:t>Sont correspondants de la presse locale et régionale</a:t>
            </a:r>
          </a:p>
          <a:p>
            <a:r>
              <a:rPr lang="fr-FR" sz="1400" dirty="0"/>
              <a:t>Favorisent les échanges entre professionnels </a:t>
            </a:r>
          </a:p>
        </p:txBody>
      </p:sp>
      <p:grpSp>
        <p:nvGrpSpPr>
          <p:cNvPr id="20" name="Groupe 19">
            <a:extLst>
              <a:ext uri="{FF2B5EF4-FFF2-40B4-BE49-F238E27FC236}">
                <a16:creationId xmlns:a16="http://schemas.microsoft.com/office/drawing/2014/main" id="{3B6C0DE5-C5AB-47CC-B22B-DE46D715613F}"/>
              </a:ext>
            </a:extLst>
          </p:cNvPr>
          <p:cNvGrpSpPr/>
          <p:nvPr/>
        </p:nvGrpSpPr>
        <p:grpSpPr>
          <a:xfrm>
            <a:off x="372000" y="427043"/>
            <a:ext cx="985859" cy="972000"/>
            <a:chOff x="2069346" y="4285032"/>
            <a:chExt cx="775285" cy="775285"/>
          </a:xfrm>
        </p:grpSpPr>
        <p:sp>
          <p:nvSpPr>
            <p:cNvPr id="21" name="Forme libre : forme 20">
              <a:extLst>
                <a:ext uri="{FF2B5EF4-FFF2-40B4-BE49-F238E27FC236}">
                  <a16:creationId xmlns:a16="http://schemas.microsoft.com/office/drawing/2014/main" id="{0082D6D3-3390-4E02-ACEC-76072F6FBEE4}"/>
                </a:ext>
              </a:extLst>
            </p:cNvPr>
            <p:cNvSpPr/>
            <p:nvPr/>
          </p:nvSpPr>
          <p:spPr>
            <a:xfrm>
              <a:off x="2069346" y="4285032"/>
              <a:ext cx="775285" cy="775285"/>
            </a:xfrm>
            <a:custGeom>
              <a:avLst/>
              <a:gdLst>
                <a:gd name="connsiteX0" fmla="*/ 745720 w 775285"/>
                <a:gd name="connsiteY0" fmla="*/ 29538 h 775285"/>
                <a:gd name="connsiteX1" fmla="*/ 745720 w 775285"/>
                <a:gd name="connsiteY1" fmla="*/ 745720 h 775285"/>
                <a:gd name="connsiteX2" fmla="*/ 29538 w 775285"/>
                <a:gd name="connsiteY2" fmla="*/ 745720 h 775285"/>
                <a:gd name="connsiteX3" fmla="*/ 29538 w 775285"/>
                <a:gd name="connsiteY3" fmla="*/ 29538 h 775285"/>
                <a:gd name="connsiteX4" fmla="*/ 745720 w 775285"/>
                <a:gd name="connsiteY4" fmla="*/ 29538 h 775285"/>
                <a:gd name="connsiteX5" fmla="*/ 775285 w 775285"/>
                <a:gd name="connsiteY5" fmla="*/ 0 h 775285"/>
                <a:gd name="connsiteX6" fmla="*/ 0 w 775285"/>
                <a:gd name="connsiteY6" fmla="*/ 0 h 775285"/>
                <a:gd name="connsiteX7" fmla="*/ 0 w 775285"/>
                <a:gd name="connsiteY7" fmla="*/ 775285 h 775285"/>
                <a:gd name="connsiteX8" fmla="*/ 775285 w 775285"/>
                <a:gd name="connsiteY8" fmla="*/ 775285 h 775285"/>
                <a:gd name="connsiteX9" fmla="*/ 775285 w 775285"/>
                <a:gd name="connsiteY9" fmla="*/ 0 h 7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285" h="775285">
                  <a:moveTo>
                    <a:pt x="745720" y="29538"/>
                  </a:moveTo>
                  <a:lnTo>
                    <a:pt x="745720" y="745720"/>
                  </a:lnTo>
                  <a:lnTo>
                    <a:pt x="29538" y="745720"/>
                  </a:lnTo>
                  <a:lnTo>
                    <a:pt x="29538" y="29538"/>
                  </a:lnTo>
                  <a:lnTo>
                    <a:pt x="745720" y="29538"/>
                  </a:lnTo>
                  <a:moveTo>
                    <a:pt x="775285" y="0"/>
                  </a:moveTo>
                  <a:lnTo>
                    <a:pt x="0" y="0"/>
                  </a:lnTo>
                  <a:lnTo>
                    <a:pt x="0" y="775285"/>
                  </a:lnTo>
                  <a:lnTo>
                    <a:pt x="775285" y="775285"/>
                  </a:lnTo>
                  <a:lnTo>
                    <a:pt x="775285" y="0"/>
                  </a:lnTo>
                  <a:close/>
                </a:path>
              </a:pathLst>
            </a:custGeom>
            <a:solidFill>
              <a:schemeClr val="tx1"/>
            </a:solidFill>
            <a:ln w="2726"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EDF6427C-B363-4B88-95FA-07A8F229DC78}"/>
                </a:ext>
              </a:extLst>
            </p:cNvPr>
            <p:cNvSpPr/>
            <p:nvPr/>
          </p:nvSpPr>
          <p:spPr>
            <a:xfrm>
              <a:off x="2190177" y="4404058"/>
              <a:ext cx="514422" cy="523120"/>
            </a:xfrm>
            <a:custGeom>
              <a:avLst/>
              <a:gdLst>
                <a:gd name="connsiteX0" fmla="*/ 122883 w 514422"/>
                <a:gd name="connsiteY0" fmla="*/ 304814 h 523120"/>
                <a:gd name="connsiteX1" fmla="*/ 144188 w 514422"/>
                <a:gd name="connsiteY1" fmla="*/ 321907 h 523120"/>
                <a:gd name="connsiteX2" fmla="*/ 107211 w 514422"/>
                <a:gd name="connsiteY2" fmla="*/ 413037 h 523120"/>
                <a:gd name="connsiteX3" fmla="*/ 79424 w 514422"/>
                <a:gd name="connsiteY3" fmla="*/ 437214 h 523120"/>
                <a:gd name="connsiteX4" fmla="*/ 244261 w 514422"/>
                <a:gd name="connsiteY4" fmla="*/ 522081 h 523120"/>
                <a:gd name="connsiteX5" fmla="*/ 293081 w 514422"/>
                <a:gd name="connsiteY5" fmla="*/ 523120 h 523120"/>
                <a:gd name="connsiteX6" fmla="*/ 293081 w 514422"/>
                <a:gd name="connsiteY6" fmla="*/ 479524 h 523120"/>
                <a:gd name="connsiteX7" fmla="*/ 333531 w 514422"/>
                <a:gd name="connsiteY7" fmla="*/ 456851 h 523120"/>
                <a:gd name="connsiteX8" fmla="*/ 420722 w 514422"/>
                <a:gd name="connsiteY8" fmla="*/ 490683 h 523120"/>
                <a:gd name="connsiteX9" fmla="*/ 492215 w 514422"/>
                <a:gd name="connsiteY9" fmla="*/ 439758 h 523120"/>
                <a:gd name="connsiteX10" fmla="*/ 460133 w 514422"/>
                <a:gd name="connsiteY10" fmla="*/ 406637 h 523120"/>
                <a:gd name="connsiteX11" fmla="*/ 450370 w 514422"/>
                <a:gd name="connsiteY11" fmla="*/ 365503 h 523120"/>
                <a:gd name="connsiteX12" fmla="*/ 474410 w 514422"/>
                <a:gd name="connsiteY12" fmla="*/ 352813 h 523120"/>
                <a:gd name="connsiteX13" fmla="*/ 461856 w 514422"/>
                <a:gd name="connsiteY13" fmla="*/ 288759 h 523120"/>
                <a:gd name="connsiteX14" fmla="*/ 429392 w 514422"/>
                <a:gd name="connsiteY14" fmla="*/ 277327 h 523120"/>
                <a:gd name="connsiteX15" fmla="*/ 504030 w 514422"/>
                <a:gd name="connsiteY15" fmla="*/ 197466 h 523120"/>
                <a:gd name="connsiteX16" fmla="*/ 514423 w 514422"/>
                <a:gd name="connsiteY16" fmla="*/ 128818 h 523120"/>
                <a:gd name="connsiteX17" fmla="*/ 452421 w 514422"/>
                <a:gd name="connsiteY17" fmla="*/ 120011 h 523120"/>
                <a:gd name="connsiteX18" fmla="*/ 360908 w 514422"/>
                <a:gd name="connsiteY18" fmla="*/ 52320 h 523120"/>
                <a:gd name="connsiteX19" fmla="*/ 296910 w 514422"/>
                <a:gd name="connsiteY19" fmla="*/ 0 h 523120"/>
                <a:gd name="connsiteX20" fmla="*/ 260999 w 514422"/>
                <a:gd name="connsiteY20" fmla="*/ 15015 h 523120"/>
                <a:gd name="connsiteX21" fmla="*/ 250169 w 514422"/>
                <a:gd name="connsiteY21" fmla="*/ 57818 h 523120"/>
                <a:gd name="connsiteX22" fmla="*/ 192652 w 514422"/>
                <a:gd name="connsiteY22" fmla="*/ 98350 h 523120"/>
                <a:gd name="connsiteX23" fmla="*/ 144927 w 514422"/>
                <a:gd name="connsiteY23" fmla="*/ 66980 h 523120"/>
                <a:gd name="connsiteX24" fmla="*/ 125809 w 514422"/>
                <a:gd name="connsiteY24" fmla="*/ 87191 h 523120"/>
                <a:gd name="connsiteX25" fmla="*/ 137542 w 514422"/>
                <a:gd name="connsiteY25" fmla="*/ 132756 h 523120"/>
                <a:gd name="connsiteX26" fmla="*/ 84073 w 514422"/>
                <a:gd name="connsiteY26" fmla="*/ 128243 h 523120"/>
                <a:gd name="connsiteX27" fmla="*/ 73735 w 514422"/>
                <a:gd name="connsiteY27" fmla="*/ 110575 h 523120"/>
                <a:gd name="connsiteX28" fmla="*/ 0 w 514422"/>
                <a:gd name="connsiteY28" fmla="*/ 118589 h 523120"/>
                <a:gd name="connsiteX29" fmla="*/ 11432 w 514422"/>
                <a:gd name="connsiteY29" fmla="*/ 167572 h 523120"/>
                <a:gd name="connsiteX30" fmla="*/ 91075 w 514422"/>
                <a:gd name="connsiteY30" fmla="*/ 206136 h 523120"/>
                <a:gd name="connsiteX31" fmla="*/ 122883 w 514422"/>
                <a:gd name="connsiteY31" fmla="*/ 304814 h 52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422" h="523120">
                  <a:moveTo>
                    <a:pt x="122883" y="304814"/>
                  </a:moveTo>
                  <a:lnTo>
                    <a:pt x="144188" y="321907"/>
                  </a:lnTo>
                  <a:lnTo>
                    <a:pt x="107211" y="413037"/>
                  </a:lnTo>
                  <a:lnTo>
                    <a:pt x="79424" y="437214"/>
                  </a:lnTo>
                  <a:lnTo>
                    <a:pt x="244261" y="522081"/>
                  </a:lnTo>
                  <a:lnTo>
                    <a:pt x="293081" y="523120"/>
                  </a:lnTo>
                  <a:lnTo>
                    <a:pt x="293081" y="479524"/>
                  </a:lnTo>
                  <a:lnTo>
                    <a:pt x="333531" y="456851"/>
                  </a:lnTo>
                  <a:lnTo>
                    <a:pt x="420722" y="490683"/>
                  </a:lnTo>
                  <a:lnTo>
                    <a:pt x="492215" y="439758"/>
                  </a:lnTo>
                  <a:lnTo>
                    <a:pt x="460133" y="406637"/>
                  </a:lnTo>
                  <a:lnTo>
                    <a:pt x="450370" y="365503"/>
                  </a:lnTo>
                  <a:lnTo>
                    <a:pt x="474410" y="352813"/>
                  </a:lnTo>
                  <a:lnTo>
                    <a:pt x="461856" y="288759"/>
                  </a:lnTo>
                  <a:lnTo>
                    <a:pt x="429392" y="277327"/>
                  </a:lnTo>
                  <a:lnTo>
                    <a:pt x="504030" y="197466"/>
                  </a:lnTo>
                  <a:lnTo>
                    <a:pt x="514423" y="128818"/>
                  </a:lnTo>
                  <a:lnTo>
                    <a:pt x="452421" y="120011"/>
                  </a:lnTo>
                  <a:lnTo>
                    <a:pt x="360908" y="52320"/>
                  </a:lnTo>
                  <a:lnTo>
                    <a:pt x="296910" y="0"/>
                  </a:lnTo>
                  <a:lnTo>
                    <a:pt x="260999" y="15015"/>
                  </a:lnTo>
                  <a:lnTo>
                    <a:pt x="250169" y="57818"/>
                  </a:lnTo>
                  <a:lnTo>
                    <a:pt x="192652" y="98350"/>
                  </a:lnTo>
                  <a:lnTo>
                    <a:pt x="144927" y="66980"/>
                  </a:lnTo>
                  <a:lnTo>
                    <a:pt x="125809" y="87191"/>
                  </a:lnTo>
                  <a:lnTo>
                    <a:pt x="137542" y="132756"/>
                  </a:lnTo>
                  <a:lnTo>
                    <a:pt x="84073" y="128243"/>
                  </a:lnTo>
                  <a:lnTo>
                    <a:pt x="73735" y="110575"/>
                  </a:lnTo>
                  <a:lnTo>
                    <a:pt x="0" y="118589"/>
                  </a:lnTo>
                  <a:lnTo>
                    <a:pt x="11432" y="167572"/>
                  </a:lnTo>
                  <a:lnTo>
                    <a:pt x="91075" y="206136"/>
                  </a:lnTo>
                  <a:lnTo>
                    <a:pt x="122883" y="304814"/>
                  </a:lnTo>
                  <a:close/>
                </a:path>
              </a:pathLst>
            </a:custGeom>
            <a:solidFill>
              <a:schemeClr val="bg1"/>
            </a:solidFill>
            <a:ln w="29443" cap="flat">
              <a:solidFill>
                <a:schemeClr val="tx1"/>
              </a:solidFill>
              <a:prstDash val="solid"/>
              <a:miter/>
            </a:ln>
          </p:spPr>
          <p:txBody>
            <a:bodyPr rtlCol="0" anchor="ctr"/>
            <a:lstStyle/>
            <a:p>
              <a:endParaRPr lang="fr-FR"/>
            </a:p>
          </p:txBody>
        </p:sp>
      </p:grpSp>
      <p:pic>
        <p:nvPicPr>
          <p:cNvPr id="4" name="Image 3">
            <a:extLst>
              <a:ext uri="{FF2B5EF4-FFF2-40B4-BE49-F238E27FC236}">
                <a16:creationId xmlns:a16="http://schemas.microsoft.com/office/drawing/2014/main" id="{F7AF5543-365B-4396-898E-4F79B07951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6951" y="4659568"/>
            <a:ext cx="1782672" cy="1358404"/>
          </a:xfrm>
          <a:prstGeom prst="rect">
            <a:avLst/>
          </a:prstGeom>
        </p:spPr>
      </p:pic>
      <p:pic>
        <p:nvPicPr>
          <p:cNvPr id="14" name="Image 13">
            <a:extLst>
              <a:ext uri="{FF2B5EF4-FFF2-40B4-BE49-F238E27FC236}">
                <a16:creationId xmlns:a16="http://schemas.microsoft.com/office/drawing/2014/main" id="{2B168719-008A-4CBA-80BA-C213A16DCF69}"/>
              </a:ext>
            </a:extLst>
          </p:cNvPr>
          <p:cNvPicPr>
            <a:picLocks noChangeAspect="1"/>
          </p:cNvPicPr>
          <p:nvPr/>
        </p:nvPicPr>
        <p:blipFill>
          <a:blip r:embed="rId3"/>
          <a:stretch>
            <a:fillRect/>
          </a:stretch>
        </p:blipFill>
        <p:spPr>
          <a:xfrm>
            <a:off x="2424000" y="3321000"/>
            <a:ext cx="1691632" cy="1301255"/>
          </a:xfrm>
          <a:prstGeom prst="rect">
            <a:avLst/>
          </a:prstGeom>
        </p:spPr>
      </p:pic>
      <p:pic>
        <p:nvPicPr>
          <p:cNvPr id="17" name="Image 16">
            <a:extLst>
              <a:ext uri="{FF2B5EF4-FFF2-40B4-BE49-F238E27FC236}">
                <a16:creationId xmlns:a16="http://schemas.microsoft.com/office/drawing/2014/main" id="{1E54F3B8-A5E0-43DA-BA93-5B1A012B5551}"/>
              </a:ext>
            </a:extLst>
          </p:cNvPr>
          <p:cNvPicPr>
            <a:picLocks noChangeAspect="1"/>
          </p:cNvPicPr>
          <p:nvPr/>
        </p:nvPicPr>
        <p:blipFill rotWithShape="1">
          <a:blip r:embed="rId4"/>
          <a:srcRect t="12342" r="15360"/>
          <a:stretch/>
        </p:blipFill>
        <p:spPr>
          <a:xfrm>
            <a:off x="186756" y="3321000"/>
            <a:ext cx="2196053" cy="1301255"/>
          </a:xfrm>
          <a:prstGeom prst="rect">
            <a:avLst/>
          </a:prstGeom>
        </p:spPr>
      </p:pic>
      <p:sp>
        <p:nvSpPr>
          <p:cNvPr id="15" name="Titre 1">
            <a:extLst>
              <a:ext uri="{FF2B5EF4-FFF2-40B4-BE49-F238E27FC236}">
                <a16:creationId xmlns:a16="http://schemas.microsoft.com/office/drawing/2014/main" id="{EFC73F67-7656-9D47-9F5B-6FA2439CF3D0}"/>
              </a:ext>
            </a:extLst>
          </p:cNvPr>
          <p:cNvSpPr txBox="1">
            <a:spLocks/>
          </p:cNvSpPr>
          <p:nvPr/>
        </p:nvSpPr>
        <p:spPr>
          <a:xfrm>
            <a:off x="1713887" y="493839"/>
            <a:ext cx="9412858" cy="972001"/>
          </a:xfrm>
          <a:prstGeom prst="rect">
            <a:avLst/>
          </a:prstGeom>
        </p:spPr>
        <p:txBody>
          <a:bodyPr vert="horz" lIns="91440" tIns="45720" rIns="91440" bIns="45720" rtlCol="0" anchor="t">
            <a:noAutofit/>
          </a:bodyPr>
          <a:lstStyle>
            <a:lvl1pPr algn="l" defTabSz="914400" rtl="0" eaLnBrk="1" latinLnBrk="0" hangingPunct="1">
              <a:lnSpc>
                <a:spcPct val="100000"/>
              </a:lnSpc>
              <a:spcBef>
                <a:spcPts val="0"/>
              </a:spcBef>
              <a:buNone/>
              <a:defRPr sz="3000" b="1" kern="1200">
                <a:solidFill>
                  <a:schemeClr val="tx2"/>
                </a:solidFill>
                <a:latin typeface="+mj-lt"/>
                <a:ea typeface="+mj-ea"/>
                <a:cs typeface="+mj-cs"/>
              </a:defRPr>
            </a:lvl1pPr>
          </a:lstStyle>
          <a:p>
            <a:r>
              <a:rPr lang="fr-FR" sz="2800" dirty="0"/>
              <a:t>18 groupes régionaux (GR)</a:t>
            </a:r>
            <a:br>
              <a:rPr lang="fr-FR" sz="2800" dirty="0"/>
            </a:br>
            <a:r>
              <a:rPr lang="fr-FR" sz="1800" dirty="0">
                <a:solidFill>
                  <a:schemeClr val="tx1"/>
                </a:solidFill>
              </a:rPr>
              <a:t>Animer la communauté locale et régionale</a:t>
            </a:r>
          </a:p>
        </p:txBody>
      </p:sp>
      <p:pic>
        <p:nvPicPr>
          <p:cNvPr id="10" name="Image 9">
            <a:extLst>
              <a:ext uri="{FF2B5EF4-FFF2-40B4-BE49-F238E27FC236}">
                <a16:creationId xmlns:a16="http://schemas.microsoft.com/office/drawing/2014/main" id="{BDC69AB4-8D4B-4915-BBC6-7C7958B803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4000" y="4659568"/>
            <a:ext cx="1667622" cy="1351032"/>
          </a:xfrm>
          <a:prstGeom prst="rect">
            <a:avLst/>
          </a:prstGeom>
        </p:spPr>
      </p:pic>
      <p:sp>
        <p:nvSpPr>
          <p:cNvPr id="8" name="ZoneTexte 7">
            <a:extLst>
              <a:ext uri="{FF2B5EF4-FFF2-40B4-BE49-F238E27FC236}">
                <a16:creationId xmlns:a16="http://schemas.microsoft.com/office/drawing/2014/main" id="{C6AB4116-F071-994C-B8C7-84708446E5E6}"/>
              </a:ext>
            </a:extLst>
          </p:cNvPr>
          <p:cNvSpPr txBox="1"/>
          <p:nvPr/>
        </p:nvSpPr>
        <p:spPr>
          <a:xfrm>
            <a:off x="8254198" y="1593000"/>
            <a:ext cx="3565802" cy="3416320"/>
          </a:xfrm>
          <a:prstGeom prst="rect">
            <a:avLst/>
          </a:prstGeom>
          <a:noFill/>
        </p:spPr>
        <p:txBody>
          <a:bodyPr wrap="square" rtlCol="0">
            <a:spAutoFit/>
          </a:bodyPr>
          <a:lstStyle/>
          <a:p>
            <a:r>
              <a:rPr lang="fr-FR" sz="1200" dirty="0">
                <a:solidFill>
                  <a:schemeClr val="accent2"/>
                </a:solidFill>
              </a:rPr>
              <a:t>➔ </a:t>
            </a:r>
            <a:r>
              <a:rPr lang="fr-FR" sz="1200" b="1" dirty="0"/>
              <a:t>Alpes</a:t>
            </a:r>
          </a:p>
          <a:p>
            <a:r>
              <a:rPr lang="fr-FR" sz="1200" b="1" dirty="0">
                <a:solidFill>
                  <a:schemeClr val="accent2"/>
                </a:solidFill>
              </a:rPr>
              <a:t>➔ </a:t>
            </a:r>
            <a:r>
              <a:rPr lang="fr-FR" sz="1200" b="1" dirty="0"/>
              <a:t>Alsace</a:t>
            </a:r>
          </a:p>
          <a:p>
            <a:r>
              <a:rPr lang="fr-FR" sz="1200" b="1" dirty="0">
                <a:solidFill>
                  <a:schemeClr val="accent2"/>
                </a:solidFill>
              </a:rPr>
              <a:t>➔ </a:t>
            </a:r>
            <a:r>
              <a:rPr lang="fr-FR" sz="1200" b="1" dirty="0"/>
              <a:t>Auvergne</a:t>
            </a:r>
          </a:p>
          <a:p>
            <a:r>
              <a:rPr lang="fr-FR" sz="1200" b="1" dirty="0">
                <a:solidFill>
                  <a:schemeClr val="accent2"/>
                </a:solidFill>
              </a:rPr>
              <a:t>➔ </a:t>
            </a:r>
            <a:r>
              <a:rPr lang="fr-FR" sz="1200" b="1" dirty="0"/>
              <a:t>Basse-Normandie</a:t>
            </a:r>
          </a:p>
          <a:p>
            <a:r>
              <a:rPr lang="fr-FR" sz="1200" b="1" dirty="0">
                <a:solidFill>
                  <a:schemeClr val="accent2"/>
                </a:solidFill>
              </a:rPr>
              <a:t>➔ </a:t>
            </a:r>
            <a:r>
              <a:rPr lang="fr-FR" sz="1200" b="1" dirty="0">
                <a:hlinkClick r:id="rId6"/>
              </a:rPr>
              <a:t>Bourgogne - Franche-Comté</a:t>
            </a:r>
            <a:endParaRPr lang="fr-FR" sz="1200" b="1" dirty="0"/>
          </a:p>
          <a:p>
            <a:r>
              <a:rPr lang="fr-FR" sz="1200" b="1" dirty="0">
                <a:solidFill>
                  <a:schemeClr val="accent2"/>
                </a:solidFill>
              </a:rPr>
              <a:t>➔ </a:t>
            </a:r>
            <a:r>
              <a:rPr lang="fr-FR" sz="1200" b="1" dirty="0"/>
              <a:t>Essonne</a:t>
            </a:r>
          </a:p>
          <a:p>
            <a:r>
              <a:rPr lang="fr-FR" sz="1200" b="1" dirty="0">
                <a:solidFill>
                  <a:schemeClr val="accent2"/>
                </a:solidFill>
              </a:rPr>
              <a:t>➔ </a:t>
            </a:r>
            <a:r>
              <a:rPr lang="fr-FR" sz="1200" b="1" dirty="0"/>
              <a:t>Haute-Normandie</a:t>
            </a:r>
          </a:p>
          <a:p>
            <a:r>
              <a:rPr lang="fr-FR" sz="1200" b="1" dirty="0">
                <a:solidFill>
                  <a:schemeClr val="accent2"/>
                </a:solidFill>
              </a:rPr>
              <a:t>➔ </a:t>
            </a:r>
            <a:r>
              <a:rPr lang="fr-FR" sz="1200" b="1" dirty="0"/>
              <a:t>Hauts-de-France</a:t>
            </a:r>
          </a:p>
          <a:p>
            <a:r>
              <a:rPr lang="fr-FR" sz="1200" b="1" dirty="0">
                <a:solidFill>
                  <a:schemeClr val="accent2"/>
                </a:solidFill>
              </a:rPr>
              <a:t>➔ </a:t>
            </a:r>
            <a:r>
              <a:rPr lang="fr-FR" sz="1200" b="1" dirty="0"/>
              <a:t>Île-de-France - Est</a:t>
            </a:r>
          </a:p>
          <a:p>
            <a:r>
              <a:rPr lang="fr-FR" sz="1200" b="1" dirty="0">
                <a:solidFill>
                  <a:schemeClr val="accent2"/>
                </a:solidFill>
              </a:rPr>
              <a:t>➔ </a:t>
            </a:r>
            <a:r>
              <a:rPr lang="fr-FR" sz="1200" b="1" dirty="0"/>
              <a:t>Île-de-France - Ouest</a:t>
            </a:r>
          </a:p>
          <a:p>
            <a:r>
              <a:rPr lang="fr-FR" sz="1200" b="1" dirty="0">
                <a:solidFill>
                  <a:schemeClr val="accent2"/>
                </a:solidFill>
              </a:rPr>
              <a:t>➔ </a:t>
            </a:r>
            <a:r>
              <a:rPr lang="fr-FR" sz="1200" b="1" dirty="0"/>
              <a:t>Lorraine</a:t>
            </a:r>
          </a:p>
          <a:p>
            <a:r>
              <a:rPr lang="fr-FR" sz="1200" b="1" dirty="0">
                <a:solidFill>
                  <a:schemeClr val="accent2"/>
                </a:solidFill>
              </a:rPr>
              <a:t>➔ </a:t>
            </a:r>
            <a:r>
              <a:rPr lang="fr-FR" sz="1200" b="1" dirty="0"/>
              <a:t>Midi-Pyrénées</a:t>
            </a:r>
          </a:p>
          <a:p>
            <a:r>
              <a:rPr lang="fr-FR" sz="1200" b="1" dirty="0">
                <a:solidFill>
                  <a:schemeClr val="accent2"/>
                </a:solidFill>
              </a:rPr>
              <a:t>➔ </a:t>
            </a:r>
            <a:r>
              <a:rPr lang="fr-FR" sz="1200" b="1" dirty="0"/>
              <a:t>Nouvelle Aquitaine</a:t>
            </a:r>
          </a:p>
          <a:p>
            <a:r>
              <a:rPr lang="fr-FR" sz="1200" b="1" dirty="0">
                <a:solidFill>
                  <a:schemeClr val="accent2"/>
                </a:solidFill>
              </a:rPr>
              <a:t>➔ </a:t>
            </a:r>
            <a:r>
              <a:rPr lang="fr-FR" sz="1200" b="1" dirty="0"/>
              <a:t>Paris-Sud 92</a:t>
            </a:r>
          </a:p>
          <a:p>
            <a:r>
              <a:rPr lang="fr-FR" sz="1200" b="1" dirty="0">
                <a:solidFill>
                  <a:schemeClr val="accent2"/>
                </a:solidFill>
              </a:rPr>
              <a:t>➔ </a:t>
            </a:r>
            <a:r>
              <a:rPr lang="fr-FR" sz="1200" b="1" dirty="0"/>
              <a:t>Provence</a:t>
            </a:r>
          </a:p>
          <a:p>
            <a:r>
              <a:rPr lang="fr-FR" sz="1200" b="1" dirty="0">
                <a:solidFill>
                  <a:schemeClr val="accent2"/>
                </a:solidFill>
              </a:rPr>
              <a:t>➔ </a:t>
            </a:r>
            <a:r>
              <a:rPr lang="fr-FR" sz="1200" b="1" dirty="0"/>
              <a:t>Rhône-Ain-Loire</a:t>
            </a:r>
          </a:p>
          <a:p>
            <a:r>
              <a:rPr lang="fr-FR" sz="1200" b="1" dirty="0">
                <a:solidFill>
                  <a:schemeClr val="accent2"/>
                </a:solidFill>
              </a:rPr>
              <a:t>➔ </a:t>
            </a:r>
            <a:r>
              <a:rPr lang="fr-FR" sz="1200" b="1" dirty="0"/>
              <a:t>Val de Loire</a:t>
            </a:r>
          </a:p>
          <a:p>
            <a:r>
              <a:rPr lang="fr-FR" sz="1200" b="1" dirty="0">
                <a:solidFill>
                  <a:schemeClr val="accent2"/>
                </a:solidFill>
              </a:rPr>
              <a:t>➔ </a:t>
            </a:r>
            <a:r>
              <a:rPr lang="fr-FR" sz="1200" b="1" dirty="0"/>
              <a:t>Vallée du Rhône - Languedoc-Roussillon</a:t>
            </a:r>
          </a:p>
        </p:txBody>
      </p:sp>
      <p:sp>
        <p:nvSpPr>
          <p:cNvPr id="23" name="Signalisation droite 22">
            <a:hlinkClick r:id="rId7"/>
            <a:extLst>
              <a:ext uri="{FF2B5EF4-FFF2-40B4-BE49-F238E27FC236}">
                <a16:creationId xmlns:a16="http://schemas.microsoft.com/office/drawing/2014/main" id="{4F7C38A5-76E0-9E42-BBC9-9F30AA37D651}"/>
              </a:ext>
            </a:extLst>
          </p:cNvPr>
          <p:cNvSpPr/>
          <p:nvPr/>
        </p:nvSpPr>
        <p:spPr>
          <a:xfrm>
            <a:off x="4611286" y="3834574"/>
            <a:ext cx="346508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B9161F6E-1888-1C44-90B5-355F0ECFE61B}"/>
              </a:ext>
            </a:extLst>
          </p:cNvPr>
          <p:cNvSpPr txBox="1"/>
          <p:nvPr/>
        </p:nvSpPr>
        <p:spPr>
          <a:xfrm>
            <a:off x="4890555" y="3896685"/>
            <a:ext cx="2806929" cy="307777"/>
          </a:xfrm>
          <a:prstGeom prst="rect">
            <a:avLst/>
          </a:prstGeom>
          <a:noFill/>
        </p:spPr>
        <p:txBody>
          <a:bodyPr wrap="square" rtlCol="0">
            <a:spAutoFit/>
          </a:bodyPr>
          <a:lstStyle/>
          <a:p>
            <a:pPr algn="ctr"/>
            <a:r>
              <a:rPr lang="fr-FR" sz="1400" b="1" dirty="0">
                <a:solidFill>
                  <a:schemeClr val="bg1"/>
                </a:solidFill>
              </a:rPr>
              <a:t>Suivre les activités des GR</a:t>
            </a:r>
          </a:p>
        </p:txBody>
      </p:sp>
      <p:sp>
        <p:nvSpPr>
          <p:cNvPr id="26" name="Espace réservé du pied de page 3">
            <a:extLst>
              <a:ext uri="{FF2B5EF4-FFF2-40B4-BE49-F238E27FC236}">
                <a16:creationId xmlns:a16="http://schemas.microsoft.com/office/drawing/2014/main" id="{3BE65339-9BAB-DE4C-9F06-49678697D7FD}"/>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2" name="Espace réservé de la date 1">
            <a:extLst>
              <a:ext uri="{FF2B5EF4-FFF2-40B4-BE49-F238E27FC236}">
                <a16:creationId xmlns:a16="http://schemas.microsoft.com/office/drawing/2014/main" id="{21EF54E2-5B6C-1E4E-2C1F-F4B994F814D9}"/>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1698321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AC08C4F7-9148-EF4F-A0E5-6464012E6ABE}"/>
              </a:ext>
            </a:extLst>
          </p:cNvPr>
          <p:cNvSpPr/>
          <p:nvPr/>
        </p:nvSpPr>
        <p:spPr>
          <a:xfrm>
            <a:off x="2024470" y="3346293"/>
            <a:ext cx="1364366" cy="136436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20000"/>
                  <a:lumOff val="80000"/>
                </a:schemeClr>
              </a:solidFill>
            </a:endParaRPr>
          </a:p>
        </p:txBody>
      </p:sp>
      <p:sp>
        <p:nvSpPr>
          <p:cNvPr id="2" name="Titre 1">
            <a:extLst>
              <a:ext uri="{FF2B5EF4-FFF2-40B4-BE49-F238E27FC236}">
                <a16:creationId xmlns:a16="http://schemas.microsoft.com/office/drawing/2014/main" id="{D540CF28-E884-4192-9E97-82FA9ED7C5EC}"/>
              </a:ext>
            </a:extLst>
          </p:cNvPr>
          <p:cNvSpPr>
            <a:spLocks noGrp="1"/>
          </p:cNvSpPr>
          <p:nvPr>
            <p:ph type="title"/>
          </p:nvPr>
        </p:nvSpPr>
        <p:spPr>
          <a:xfrm>
            <a:off x="1713887" y="493839"/>
            <a:ext cx="9412858" cy="972001"/>
          </a:xfrm>
        </p:spPr>
        <p:txBody>
          <a:bodyPr/>
          <a:lstStyle/>
          <a:p>
            <a:r>
              <a:rPr lang="fr-FR" sz="2800" dirty="0"/>
              <a:t>15 sections techniques (ST) </a:t>
            </a:r>
            <a:br>
              <a:rPr lang="fr-FR" sz="2800" dirty="0"/>
            </a:br>
            <a:r>
              <a:rPr lang="fr-FR" sz="1800" dirty="0">
                <a:solidFill>
                  <a:schemeClr val="tx1"/>
                </a:solidFill>
              </a:rPr>
              <a:t>Partager les connaissances et éclairer le débat</a:t>
            </a:r>
          </a:p>
        </p:txBody>
      </p:sp>
      <p:sp>
        <p:nvSpPr>
          <p:cNvPr id="9" name="Espace réservé du numéro de diapositive 8">
            <a:extLst>
              <a:ext uri="{FF2B5EF4-FFF2-40B4-BE49-F238E27FC236}">
                <a16:creationId xmlns:a16="http://schemas.microsoft.com/office/drawing/2014/main" id="{497F996C-0E4F-412D-9266-694ABD875601}"/>
              </a:ext>
            </a:extLst>
          </p:cNvPr>
          <p:cNvSpPr>
            <a:spLocks noGrp="1"/>
          </p:cNvSpPr>
          <p:nvPr>
            <p:ph type="sldNum" sz="quarter" idx="12"/>
          </p:nvPr>
        </p:nvSpPr>
        <p:spPr/>
        <p:txBody>
          <a:bodyPr/>
          <a:lstStyle/>
          <a:p>
            <a:fld id="{BAD69E95-CA4F-4BCF-8D63-D9FE1C247F6E}" type="slidenum">
              <a:rPr lang="fr-FR" smtClean="0"/>
              <a:pPr/>
              <a:t>13</a:t>
            </a:fld>
            <a:endParaRPr lang="fr-FR" dirty="0"/>
          </a:p>
        </p:txBody>
      </p:sp>
      <p:sp>
        <p:nvSpPr>
          <p:cNvPr id="12" name="Espace réservé du contenu 6">
            <a:extLst>
              <a:ext uri="{FF2B5EF4-FFF2-40B4-BE49-F238E27FC236}">
                <a16:creationId xmlns:a16="http://schemas.microsoft.com/office/drawing/2014/main" id="{F5B613C1-74A1-4EEA-8C60-1C14179612A0}"/>
              </a:ext>
            </a:extLst>
          </p:cNvPr>
          <p:cNvSpPr txBox="1">
            <a:spLocks/>
          </p:cNvSpPr>
          <p:nvPr/>
        </p:nvSpPr>
        <p:spPr>
          <a:xfrm>
            <a:off x="1668000" y="1593000"/>
            <a:ext cx="4371059" cy="1380424"/>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Les ST sont des lieux de consolidations et d’avancées des connaissances et des savoirs de l’utilisation du nucléaire</a:t>
            </a:r>
          </a:p>
          <a:p>
            <a:r>
              <a:rPr lang="fr-FR" sz="1400" dirty="0"/>
              <a:t>Sont à l’initiative de publications de notes et d’avis, reconnus dans les milieux nucléaires,  d’organisations de journées techniques et de conférences internationales en relation avec d’autres disciplines</a:t>
            </a:r>
          </a:p>
          <a:p>
            <a:endParaRPr lang="fr-FR" sz="1200" b="0" dirty="0"/>
          </a:p>
        </p:txBody>
      </p:sp>
      <p:pic>
        <p:nvPicPr>
          <p:cNvPr id="10" name="Image 9">
            <a:extLst>
              <a:ext uri="{FF2B5EF4-FFF2-40B4-BE49-F238E27FC236}">
                <a16:creationId xmlns:a16="http://schemas.microsoft.com/office/drawing/2014/main" id="{709116AE-3B82-493C-986D-A726191938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000" y="405000"/>
            <a:ext cx="970288" cy="972000"/>
          </a:xfrm>
          <a:prstGeom prst="rect">
            <a:avLst/>
          </a:prstGeom>
        </p:spPr>
      </p:pic>
      <p:sp>
        <p:nvSpPr>
          <p:cNvPr id="13" name="Espace réservé du contenu 21">
            <a:extLst>
              <a:ext uri="{FF2B5EF4-FFF2-40B4-BE49-F238E27FC236}">
                <a16:creationId xmlns:a16="http://schemas.microsoft.com/office/drawing/2014/main" id="{DC545036-6EF3-0840-8549-1C004AFA92FB}"/>
              </a:ext>
            </a:extLst>
          </p:cNvPr>
          <p:cNvSpPr txBox="1">
            <a:spLocks/>
          </p:cNvSpPr>
          <p:nvPr/>
        </p:nvSpPr>
        <p:spPr>
          <a:xfrm>
            <a:off x="7479888" y="1485000"/>
            <a:ext cx="4449976" cy="4166518"/>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solidFill>
                  <a:srgbClr val="000000"/>
                </a:solidFill>
              </a:rPr>
              <a:t>ST01</a:t>
            </a:r>
            <a:r>
              <a:rPr lang="fr-FR" sz="1200" b="0" dirty="0">
                <a:solidFill>
                  <a:srgbClr val="000000"/>
                </a:solidFill>
              </a:rPr>
              <a:t> -  Enseignement et formation</a:t>
            </a:r>
          </a:p>
          <a:p>
            <a:pPr marL="0" indent="0">
              <a:buNone/>
            </a:pPr>
            <a:r>
              <a:rPr lang="fr-FR" sz="1200" dirty="0">
                <a:solidFill>
                  <a:srgbClr val="000000"/>
                </a:solidFill>
              </a:rPr>
              <a:t>ST02</a:t>
            </a:r>
            <a:r>
              <a:rPr lang="fr-FR" sz="1200" b="0" dirty="0">
                <a:solidFill>
                  <a:srgbClr val="000000"/>
                </a:solidFill>
              </a:rPr>
              <a:t> -  Science et Technologie des Matériaux, CND, Chimie</a:t>
            </a:r>
          </a:p>
          <a:p>
            <a:pPr marL="0" indent="0">
              <a:buNone/>
            </a:pPr>
            <a:r>
              <a:rPr lang="fr-FR" sz="1200" dirty="0">
                <a:solidFill>
                  <a:srgbClr val="000000"/>
                </a:solidFill>
              </a:rPr>
              <a:t>ST03</a:t>
            </a:r>
            <a:r>
              <a:rPr lang="fr-FR" sz="1200" b="0" dirty="0">
                <a:solidFill>
                  <a:srgbClr val="000000"/>
                </a:solidFill>
              </a:rPr>
              <a:t> -  Nucléaire et sciences de la vie</a:t>
            </a:r>
          </a:p>
          <a:p>
            <a:pPr marL="0" indent="0">
              <a:buNone/>
            </a:pPr>
            <a:r>
              <a:rPr lang="fr-FR" sz="1200" dirty="0">
                <a:solidFill>
                  <a:srgbClr val="000000"/>
                </a:solidFill>
              </a:rPr>
              <a:t>ST04</a:t>
            </a:r>
            <a:r>
              <a:rPr lang="fr-FR" sz="1200" b="0" dirty="0">
                <a:solidFill>
                  <a:srgbClr val="000000"/>
                </a:solidFill>
              </a:rPr>
              <a:t> -  Sûreté et protection de l’environnement</a:t>
            </a:r>
          </a:p>
          <a:p>
            <a:pPr marL="0" indent="0">
              <a:buNone/>
            </a:pPr>
            <a:r>
              <a:rPr lang="fr-FR" sz="1200" dirty="0">
                <a:solidFill>
                  <a:srgbClr val="000000"/>
                </a:solidFill>
              </a:rPr>
              <a:t>ST05</a:t>
            </a:r>
            <a:r>
              <a:rPr lang="fr-FR" sz="1200" b="0" dirty="0">
                <a:solidFill>
                  <a:srgbClr val="000000"/>
                </a:solidFill>
              </a:rPr>
              <a:t> -  Cycle du combustible nucléaire</a:t>
            </a:r>
          </a:p>
          <a:p>
            <a:pPr marL="0" indent="0">
              <a:buNone/>
            </a:pPr>
            <a:r>
              <a:rPr lang="fr-FR" sz="1200" dirty="0">
                <a:solidFill>
                  <a:srgbClr val="000000"/>
                </a:solidFill>
              </a:rPr>
              <a:t>ST06</a:t>
            </a:r>
            <a:r>
              <a:rPr lang="fr-FR" sz="1200" b="0" dirty="0">
                <a:solidFill>
                  <a:srgbClr val="000000"/>
                </a:solidFill>
              </a:rPr>
              <a:t> -  Physique des réacteurs</a:t>
            </a:r>
          </a:p>
          <a:p>
            <a:pPr marL="0" indent="0">
              <a:buNone/>
            </a:pPr>
            <a:r>
              <a:rPr lang="fr-FR" sz="1200" dirty="0">
                <a:solidFill>
                  <a:srgbClr val="000000"/>
                </a:solidFill>
              </a:rPr>
              <a:t>ST07</a:t>
            </a:r>
            <a:r>
              <a:rPr lang="fr-FR" sz="1200" b="0" dirty="0">
                <a:solidFill>
                  <a:srgbClr val="000000"/>
                </a:solidFill>
              </a:rPr>
              <a:t> -  Technologie et exploitation des réacteurs</a:t>
            </a:r>
          </a:p>
          <a:p>
            <a:pPr marL="0" indent="0">
              <a:buNone/>
            </a:pPr>
            <a:r>
              <a:rPr lang="fr-FR" sz="1200" dirty="0">
                <a:solidFill>
                  <a:srgbClr val="000000"/>
                </a:solidFill>
              </a:rPr>
              <a:t>ST08</a:t>
            </a:r>
            <a:r>
              <a:rPr lang="fr-FR" sz="1200" b="0" dirty="0">
                <a:solidFill>
                  <a:srgbClr val="000000"/>
                </a:solidFill>
              </a:rPr>
              <a:t> -  Économie et stratégie énergétique</a:t>
            </a:r>
          </a:p>
          <a:p>
            <a:pPr marL="0" indent="0">
              <a:buNone/>
            </a:pPr>
            <a:r>
              <a:rPr lang="fr-FR" sz="1200" dirty="0">
                <a:solidFill>
                  <a:srgbClr val="000000"/>
                </a:solidFill>
              </a:rPr>
              <a:t>ST09</a:t>
            </a:r>
            <a:r>
              <a:rPr lang="fr-FR" sz="1200" b="0" dirty="0">
                <a:solidFill>
                  <a:srgbClr val="000000"/>
                </a:solidFill>
              </a:rPr>
              <a:t> -  Génie civil et architecture nucléaire</a:t>
            </a:r>
          </a:p>
          <a:p>
            <a:pPr marL="0" indent="0">
              <a:buNone/>
            </a:pPr>
            <a:r>
              <a:rPr lang="fr-FR" sz="1200" dirty="0">
                <a:solidFill>
                  <a:srgbClr val="000000"/>
                </a:solidFill>
              </a:rPr>
              <a:t>ST10</a:t>
            </a:r>
            <a:r>
              <a:rPr lang="fr-FR" sz="1200" b="0" dirty="0">
                <a:solidFill>
                  <a:srgbClr val="000000"/>
                </a:solidFill>
              </a:rPr>
              <a:t> -  Droit et assurance</a:t>
            </a:r>
          </a:p>
          <a:p>
            <a:pPr marL="0" indent="0">
              <a:buNone/>
            </a:pPr>
            <a:r>
              <a:rPr lang="fr-FR" sz="1200" dirty="0">
                <a:solidFill>
                  <a:srgbClr val="000000"/>
                </a:solidFill>
              </a:rPr>
              <a:t>ST12</a:t>
            </a:r>
            <a:r>
              <a:rPr lang="fr-FR" sz="1200" b="0" dirty="0">
                <a:solidFill>
                  <a:srgbClr val="000000"/>
                </a:solidFill>
              </a:rPr>
              <a:t> -  Déchets et démantèlement</a:t>
            </a:r>
          </a:p>
          <a:p>
            <a:pPr marL="0" indent="0">
              <a:buNone/>
            </a:pPr>
            <a:r>
              <a:rPr lang="fr-FR" sz="1200" dirty="0">
                <a:solidFill>
                  <a:srgbClr val="000000"/>
                </a:solidFill>
              </a:rPr>
              <a:t>ST14</a:t>
            </a:r>
            <a:r>
              <a:rPr lang="fr-FR" sz="1200" b="0" dirty="0">
                <a:solidFill>
                  <a:srgbClr val="000000"/>
                </a:solidFill>
              </a:rPr>
              <a:t> -  Transport de matières radioactives</a:t>
            </a:r>
          </a:p>
          <a:p>
            <a:pPr marL="0" indent="0">
              <a:buNone/>
            </a:pPr>
            <a:r>
              <a:rPr lang="fr-FR" sz="1200" dirty="0">
                <a:solidFill>
                  <a:srgbClr val="000000"/>
                </a:solidFill>
              </a:rPr>
              <a:t>ST15</a:t>
            </a:r>
            <a:r>
              <a:rPr lang="fr-FR" sz="1200" b="0" dirty="0">
                <a:solidFill>
                  <a:srgbClr val="000000"/>
                </a:solidFill>
              </a:rPr>
              <a:t> -  Nucléaire, </a:t>
            </a:r>
            <a:r>
              <a:rPr lang="fr-FR" sz="1200" b="0" dirty="0" err="1">
                <a:solidFill>
                  <a:srgbClr val="000000"/>
                </a:solidFill>
              </a:rPr>
              <a:t>EnR</a:t>
            </a:r>
            <a:r>
              <a:rPr lang="fr-FR" sz="1200" b="0" dirty="0">
                <a:solidFill>
                  <a:srgbClr val="000000"/>
                </a:solidFill>
              </a:rPr>
              <a:t> et systèmes énergétiques bas carbone</a:t>
            </a:r>
          </a:p>
          <a:p>
            <a:pPr marL="0" indent="0">
              <a:buNone/>
            </a:pPr>
            <a:r>
              <a:rPr lang="fr-FR" sz="1200" dirty="0">
                <a:solidFill>
                  <a:srgbClr val="000000"/>
                </a:solidFill>
              </a:rPr>
              <a:t>ST16</a:t>
            </a:r>
            <a:r>
              <a:rPr lang="fr-FR" sz="1200" b="0" dirty="0">
                <a:solidFill>
                  <a:srgbClr val="000000"/>
                </a:solidFill>
              </a:rPr>
              <a:t> -  Transformation numérique</a:t>
            </a:r>
          </a:p>
          <a:p>
            <a:pPr marL="0" indent="0">
              <a:buNone/>
            </a:pPr>
            <a:r>
              <a:rPr lang="fr-FR" sz="1200" dirty="0">
                <a:solidFill>
                  <a:srgbClr val="000000"/>
                </a:solidFill>
              </a:rPr>
              <a:t>ST17</a:t>
            </a:r>
            <a:r>
              <a:rPr lang="fr-FR" sz="1200" b="0" dirty="0">
                <a:solidFill>
                  <a:srgbClr val="000000"/>
                </a:solidFill>
              </a:rPr>
              <a:t> -  Sciences humaines et sociales</a:t>
            </a:r>
          </a:p>
        </p:txBody>
      </p:sp>
      <p:pic>
        <p:nvPicPr>
          <p:cNvPr id="14" name="Image 13" descr="Une image contenant horloge&#10;&#10;Description générée automatiquement">
            <a:extLst>
              <a:ext uri="{FF2B5EF4-FFF2-40B4-BE49-F238E27FC236}">
                <a16:creationId xmlns:a16="http://schemas.microsoft.com/office/drawing/2014/main" id="{C5094029-5D73-0944-83AD-5802E28A5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0000" y="3684467"/>
            <a:ext cx="2552958" cy="804286"/>
          </a:xfrm>
          <a:prstGeom prst="rect">
            <a:avLst/>
          </a:prstGeom>
        </p:spPr>
      </p:pic>
      <p:pic>
        <p:nvPicPr>
          <p:cNvPr id="16" name="Image 15">
            <a:extLst>
              <a:ext uri="{FF2B5EF4-FFF2-40B4-BE49-F238E27FC236}">
                <a16:creationId xmlns:a16="http://schemas.microsoft.com/office/drawing/2014/main" id="{536D09CA-7F0B-C54E-B0CF-A1A6265C44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93170">
            <a:off x="1895965" y="3993452"/>
            <a:ext cx="1127242" cy="1701000"/>
          </a:xfrm>
          <a:prstGeom prst="rect">
            <a:avLst/>
          </a:prstGeom>
          <a:ln w="9525">
            <a:solidFill>
              <a:schemeClr val="tx1"/>
            </a:solidFill>
          </a:ln>
        </p:spPr>
      </p:pic>
      <p:sp>
        <p:nvSpPr>
          <p:cNvPr id="17" name="Signalisation droite 16">
            <a:hlinkClick r:id="rId5"/>
            <a:extLst>
              <a:ext uri="{FF2B5EF4-FFF2-40B4-BE49-F238E27FC236}">
                <a16:creationId xmlns:a16="http://schemas.microsoft.com/office/drawing/2014/main" id="{39430012-F653-6642-8AA8-B6F192015673}"/>
              </a:ext>
            </a:extLst>
          </p:cNvPr>
          <p:cNvSpPr/>
          <p:nvPr/>
        </p:nvSpPr>
        <p:spPr>
          <a:xfrm>
            <a:off x="3386916" y="5182126"/>
            <a:ext cx="346508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AA42730A-F5D7-994B-9A2D-122764D438D0}"/>
              </a:ext>
            </a:extLst>
          </p:cNvPr>
          <p:cNvSpPr txBox="1"/>
          <p:nvPr/>
        </p:nvSpPr>
        <p:spPr>
          <a:xfrm>
            <a:off x="3990533" y="5260028"/>
            <a:ext cx="2289410" cy="276999"/>
          </a:xfrm>
          <a:prstGeom prst="rect">
            <a:avLst/>
          </a:prstGeom>
          <a:noFill/>
        </p:spPr>
        <p:txBody>
          <a:bodyPr wrap="square" rtlCol="0">
            <a:spAutoFit/>
          </a:bodyPr>
          <a:lstStyle/>
          <a:p>
            <a:pPr algn="ctr"/>
            <a:r>
              <a:rPr lang="fr-FR" sz="1200" b="1" dirty="0">
                <a:solidFill>
                  <a:schemeClr val="bg1"/>
                </a:solidFill>
              </a:rPr>
              <a:t>Suivre les activités des ST</a:t>
            </a:r>
          </a:p>
        </p:txBody>
      </p:sp>
      <p:sp>
        <p:nvSpPr>
          <p:cNvPr id="19" name="Espace réservé du pied de page 3">
            <a:extLst>
              <a:ext uri="{FF2B5EF4-FFF2-40B4-BE49-F238E27FC236}">
                <a16:creationId xmlns:a16="http://schemas.microsoft.com/office/drawing/2014/main" id="{0DD9D971-D9F7-C341-B330-FDE60E5942F6}"/>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4" name="Espace réservé de la date 3">
            <a:extLst>
              <a:ext uri="{FF2B5EF4-FFF2-40B4-BE49-F238E27FC236}">
                <a16:creationId xmlns:a16="http://schemas.microsoft.com/office/drawing/2014/main" id="{D131640C-6D8C-3805-83DD-F9B292249699}"/>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657381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9" name="Google Shape;329;p12"/>
          <p:cNvSpPr txBox="1">
            <a:spLocks noGrp="1"/>
          </p:cNvSpPr>
          <p:nvPr>
            <p:ph type="sldNum" idx="12"/>
          </p:nvPr>
        </p:nvSpPr>
        <p:spPr>
          <a:xfrm>
            <a:off x="11439524" y="6364589"/>
            <a:ext cx="485775" cy="3651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fr-FR"/>
              <a:t>14</a:t>
            </a:fld>
            <a:endParaRPr/>
          </a:p>
        </p:txBody>
      </p:sp>
      <p:sp>
        <p:nvSpPr>
          <p:cNvPr id="330" name="Google Shape;330;p12"/>
          <p:cNvSpPr txBox="1"/>
          <p:nvPr/>
        </p:nvSpPr>
        <p:spPr>
          <a:xfrm>
            <a:off x="1563470" y="1543742"/>
            <a:ext cx="6588000" cy="1641579"/>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Clr>
                <a:schemeClr val="dk1"/>
              </a:buClr>
              <a:buSzPts val="1800"/>
              <a:buChar char="•"/>
            </a:pPr>
            <a:r>
              <a:rPr lang="fr-FR" sz="1400" b="1" dirty="0">
                <a:solidFill>
                  <a:schemeClr val="dk1"/>
                </a:solidFill>
              </a:rPr>
              <a:t>Est un lieu de partage et de découverte de la filière nucléaire.            Les 18-35 ans peuvent découvrir le patrimoine nucléaire français, se rencontrer et partager leur expérience</a:t>
            </a:r>
            <a:endParaRPr sz="1400" b="1" dirty="0">
              <a:solidFill>
                <a:schemeClr val="dk1"/>
              </a:solidFill>
            </a:endParaRPr>
          </a:p>
          <a:p>
            <a:pPr marL="457200" lvl="0" indent="-342900" algn="l" rtl="0">
              <a:spcBef>
                <a:spcPts val="600"/>
              </a:spcBef>
              <a:spcAft>
                <a:spcPts val="0"/>
              </a:spcAft>
              <a:buClr>
                <a:schemeClr val="dk1"/>
              </a:buClr>
              <a:buSzPts val="1800"/>
              <a:buChar char="•"/>
            </a:pPr>
            <a:r>
              <a:rPr lang="fr-FR" sz="1400" b="1" dirty="0">
                <a:solidFill>
                  <a:schemeClr val="dk1"/>
                </a:solidFill>
              </a:rPr>
              <a:t>Est à l’initiative de la conférence annuelle : </a:t>
            </a:r>
            <a:r>
              <a:rPr lang="fr-FR" sz="1400" b="1" dirty="0" err="1">
                <a:solidFill>
                  <a:schemeClr val="dk1"/>
                </a:solidFill>
              </a:rPr>
              <a:t>Atoms</a:t>
            </a:r>
            <a:r>
              <a:rPr lang="fr-FR" sz="1400" b="1" dirty="0">
                <a:solidFill>
                  <a:schemeClr val="dk1"/>
                </a:solidFill>
              </a:rPr>
              <a:t> For the Future et le concours et les webinaires </a:t>
            </a:r>
            <a:r>
              <a:rPr lang="fr-FR" sz="1400" b="1" dirty="0" err="1">
                <a:solidFill>
                  <a:schemeClr val="dk1"/>
                </a:solidFill>
              </a:rPr>
              <a:t>Innovatome</a:t>
            </a:r>
            <a:r>
              <a:rPr lang="fr-FR" sz="1400" b="1" dirty="0">
                <a:solidFill>
                  <a:schemeClr val="dk1"/>
                </a:solidFill>
              </a:rPr>
              <a:t> </a:t>
            </a:r>
            <a:endParaRPr sz="1400" b="1" dirty="0">
              <a:solidFill>
                <a:schemeClr val="dk1"/>
              </a:solidFill>
            </a:endParaRPr>
          </a:p>
          <a:p>
            <a:pPr marL="457200" lvl="0" indent="-342900" algn="l" rtl="0">
              <a:spcBef>
                <a:spcPts val="600"/>
              </a:spcBef>
              <a:spcAft>
                <a:spcPts val="0"/>
              </a:spcAft>
              <a:buClr>
                <a:schemeClr val="dk1"/>
              </a:buClr>
              <a:buSzPts val="1800"/>
              <a:buChar char="•"/>
            </a:pPr>
            <a:r>
              <a:rPr lang="fr-FR" sz="1400" b="1" dirty="0">
                <a:solidFill>
                  <a:schemeClr val="dk1"/>
                </a:solidFill>
              </a:rPr>
              <a:t>Organise des </a:t>
            </a:r>
            <a:r>
              <a:rPr lang="fr-FR" sz="1400" b="1" dirty="0" err="1">
                <a:solidFill>
                  <a:schemeClr val="dk1"/>
                </a:solidFill>
              </a:rPr>
              <a:t>afterwork</a:t>
            </a:r>
            <a:r>
              <a:rPr lang="fr-FR" sz="1400" b="1" dirty="0">
                <a:solidFill>
                  <a:schemeClr val="dk1"/>
                </a:solidFill>
              </a:rPr>
              <a:t> avec rencontre de personnalités et des visites d’installations industrielles</a:t>
            </a:r>
            <a:endParaRPr sz="1400" b="1" dirty="0">
              <a:solidFill>
                <a:schemeClr val="dk1"/>
              </a:solidFill>
            </a:endParaRPr>
          </a:p>
          <a:p>
            <a:pPr marL="457200" lvl="0" indent="-342900" algn="l" rtl="0">
              <a:spcBef>
                <a:spcPts val="600"/>
              </a:spcBef>
              <a:spcAft>
                <a:spcPts val="0"/>
              </a:spcAft>
              <a:buClr>
                <a:schemeClr val="dk1"/>
              </a:buClr>
              <a:buSzPts val="1800"/>
              <a:buChar char="•"/>
            </a:pPr>
            <a:r>
              <a:rPr lang="fr-FR" sz="1400" b="1" dirty="0">
                <a:solidFill>
                  <a:schemeClr val="dk1"/>
                </a:solidFill>
              </a:rPr>
              <a:t>Participe à des actions européennes (ENS YGN) et internationales (IYNC)</a:t>
            </a:r>
            <a:endParaRPr sz="1400" b="1" dirty="0">
              <a:solidFill>
                <a:schemeClr val="dk1"/>
              </a:solidFill>
            </a:endParaRPr>
          </a:p>
        </p:txBody>
      </p:sp>
      <p:pic>
        <p:nvPicPr>
          <p:cNvPr id="331" name="Google Shape;331;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0221" y="447509"/>
            <a:ext cx="985000" cy="953730"/>
          </a:xfrm>
          <a:prstGeom prst="rect">
            <a:avLst/>
          </a:prstGeom>
          <a:noFill/>
          <a:ln>
            <a:noFill/>
          </a:ln>
        </p:spPr>
      </p:pic>
      <p:pic>
        <p:nvPicPr>
          <p:cNvPr id="332" name="Google Shape;332;p1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867664" y="1441911"/>
            <a:ext cx="2853758" cy="1390874"/>
          </a:xfrm>
          <a:prstGeom prst="rect">
            <a:avLst/>
          </a:prstGeom>
          <a:noFill/>
          <a:ln>
            <a:noFill/>
          </a:ln>
        </p:spPr>
      </p:pic>
      <p:pic>
        <p:nvPicPr>
          <p:cNvPr id="333" name="Google Shape;333;p12"/>
          <p:cNvPicPr preferRelativeResize="0"/>
          <p:nvPr/>
        </p:nvPicPr>
        <p:blipFill rotWithShape="1">
          <a:blip r:embed="rId5" cstate="screen">
            <a:alphaModFix/>
            <a:extLst>
              <a:ext uri="{28A0092B-C50C-407E-A947-70E740481C1C}">
                <a14:useLocalDpi xmlns:a14="http://schemas.microsoft.com/office/drawing/2010/main"/>
              </a:ext>
            </a:extLst>
          </a:blip>
          <a:srcRect t="11910" b="13380"/>
          <a:stretch/>
        </p:blipFill>
        <p:spPr>
          <a:xfrm>
            <a:off x="8870729" y="4545269"/>
            <a:ext cx="2792538" cy="1390874"/>
          </a:xfrm>
          <a:prstGeom prst="rect">
            <a:avLst/>
          </a:prstGeom>
          <a:noFill/>
          <a:ln>
            <a:noFill/>
          </a:ln>
        </p:spPr>
      </p:pic>
      <p:pic>
        <p:nvPicPr>
          <p:cNvPr id="334" name="Google Shape;334;p12"/>
          <p:cNvPicPr preferRelativeResize="0"/>
          <p:nvPr/>
        </p:nvPicPr>
        <p:blipFill rotWithShape="1">
          <a:blip r:embed="rId6" cstate="screen">
            <a:alphaModFix/>
            <a:extLst>
              <a:ext uri="{28A0092B-C50C-407E-A947-70E740481C1C}">
                <a14:useLocalDpi xmlns:a14="http://schemas.microsoft.com/office/drawing/2010/main"/>
              </a:ext>
            </a:extLst>
          </a:blip>
          <a:srcRect t="25022" r="9812" b="16372"/>
          <a:stretch/>
        </p:blipFill>
        <p:spPr>
          <a:xfrm>
            <a:off x="8858847" y="2991578"/>
            <a:ext cx="2853758" cy="1390874"/>
          </a:xfrm>
          <a:prstGeom prst="rect">
            <a:avLst/>
          </a:prstGeom>
          <a:noFill/>
          <a:ln>
            <a:noFill/>
          </a:ln>
        </p:spPr>
      </p:pic>
      <p:pic>
        <p:nvPicPr>
          <p:cNvPr id="335" name="Google Shape;335;p12"/>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891122" y="3750581"/>
            <a:ext cx="1993975" cy="1329326"/>
          </a:xfrm>
          <a:prstGeom prst="rect">
            <a:avLst/>
          </a:prstGeom>
          <a:noFill/>
          <a:ln>
            <a:noFill/>
          </a:ln>
        </p:spPr>
      </p:pic>
      <p:pic>
        <p:nvPicPr>
          <p:cNvPr id="336" name="Google Shape;336;p12"/>
          <p:cNvPicPr preferRelativeResize="0"/>
          <p:nvPr/>
        </p:nvPicPr>
        <p:blipFill>
          <a:blip r:embed="rId8">
            <a:alphaModFix/>
          </a:blip>
          <a:stretch>
            <a:fillRect/>
          </a:stretch>
        </p:blipFill>
        <p:spPr>
          <a:xfrm>
            <a:off x="1937503" y="3750581"/>
            <a:ext cx="1987278" cy="1168937"/>
          </a:xfrm>
          <a:prstGeom prst="rect">
            <a:avLst/>
          </a:prstGeom>
          <a:noFill/>
          <a:ln>
            <a:noFill/>
          </a:ln>
        </p:spPr>
      </p:pic>
      <p:sp>
        <p:nvSpPr>
          <p:cNvPr id="16" name="Titre 1">
            <a:extLst>
              <a:ext uri="{FF2B5EF4-FFF2-40B4-BE49-F238E27FC236}">
                <a16:creationId xmlns:a16="http://schemas.microsoft.com/office/drawing/2014/main" id="{F3FF6846-1A0C-6644-AB74-CC2C5855367C}"/>
              </a:ext>
            </a:extLst>
          </p:cNvPr>
          <p:cNvSpPr txBox="1">
            <a:spLocks/>
          </p:cNvSpPr>
          <p:nvPr/>
        </p:nvSpPr>
        <p:spPr>
          <a:xfrm>
            <a:off x="1713887" y="493839"/>
            <a:ext cx="9412858" cy="972001"/>
          </a:xfrm>
          <a:prstGeom prst="rect">
            <a:avLst/>
          </a:prstGeom>
        </p:spPr>
        <p:txBody>
          <a:bodyPr vert="horz" lIns="91440" tIns="45720" rIns="91440" bIns="45720" rtlCol="0" anchor="t">
            <a:noAutofit/>
          </a:bodyPr>
          <a:lstStyle>
            <a:lvl1pPr algn="l" defTabSz="914400" rtl="0" eaLnBrk="1" latinLnBrk="0" hangingPunct="1">
              <a:lnSpc>
                <a:spcPct val="100000"/>
              </a:lnSpc>
              <a:spcBef>
                <a:spcPts val="0"/>
              </a:spcBef>
              <a:buNone/>
              <a:defRPr sz="3000" b="1" kern="1200">
                <a:solidFill>
                  <a:schemeClr val="tx2"/>
                </a:solidFill>
                <a:latin typeface="+mj-lt"/>
                <a:ea typeface="+mj-ea"/>
                <a:cs typeface="+mj-cs"/>
              </a:defRPr>
            </a:lvl1pPr>
          </a:lstStyle>
          <a:p>
            <a:r>
              <a:rPr lang="fr-FR" sz="2800" dirty="0"/>
              <a:t>Jeune Génération (</a:t>
            </a:r>
            <a:r>
              <a:rPr lang="fr-FR" sz="2800" dirty="0" err="1"/>
              <a:t>Sfen</a:t>
            </a:r>
            <a:r>
              <a:rPr lang="fr-FR" sz="2800" dirty="0"/>
              <a:t> JG)</a:t>
            </a:r>
            <a:br>
              <a:rPr lang="fr-FR" sz="2800" dirty="0"/>
            </a:br>
            <a:r>
              <a:rPr lang="fr-FR" sz="1800" dirty="0">
                <a:solidFill>
                  <a:schemeClr val="tx1"/>
                </a:solidFill>
              </a:rPr>
              <a:t>Développer la culture générale et fédérer les acteurs de demain</a:t>
            </a:r>
          </a:p>
        </p:txBody>
      </p:sp>
      <p:sp>
        <p:nvSpPr>
          <p:cNvPr id="21" name="Signalisation droite 20">
            <a:hlinkClick r:id="rId9"/>
            <a:extLst>
              <a:ext uri="{FF2B5EF4-FFF2-40B4-BE49-F238E27FC236}">
                <a16:creationId xmlns:a16="http://schemas.microsoft.com/office/drawing/2014/main" id="{3962FC17-19D3-3B44-99E4-D54E1ECCA8E0}"/>
              </a:ext>
            </a:extLst>
          </p:cNvPr>
          <p:cNvSpPr/>
          <p:nvPr/>
        </p:nvSpPr>
        <p:spPr>
          <a:xfrm>
            <a:off x="4686386" y="5290248"/>
            <a:ext cx="346508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9636E359-5629-D148-B856-C7C908300A4B}"/>
              </a:ext>
            </a:extLst>
          </p:cNvPr>
          <p:cNvSpPr txBox="1"/>
          <p:nvPr/>
        </p:nvSpPr>
        <p:spPr>
          <a:xfrm>
            <a:off x="4891122" y="5368150"/>
            <a:ext cx="2688291" cy="307777"/>
          </a:xfrm>
          <a:prstGeom prst="rect">
            <a:avLst/>
          </a:prstGeom>
          <a:noFill/>
        </p:spPr>
        <p:txBody>
          <a:bodyPr wrap="square" rtlCol="0">
            <a:spAutoFit/>
          </a:bodyPr>
          <a:lstStyle/>
          <a:p>
            <a:pPr algn="ctr"/>
            <a:r>
              <a:rPr lang="fr-FR" sz="1400" b="1" dirty="0">
                <a:solidFill>
                  <a:schemeClr val="bg1"/>
                </a:solidFill>
              </a:rPr>
              <a:t>Suivez les activités de la JG</a:t>
            </a:r>
          </a:p>
        </p:txBody>
      </p:sp>
      <p:sp>
        <p:nvSpPr>
          <p:cNvPr id="23" name="Espace réservé du pied de page 3">
            <a:extLst>
              <a:ext uri="{FF2B5EF4-FFF2-40B4-BE49-F238E27FC236}">
                <a16:creationId xmlns:a16="http://schemas.microsoft.com/office/drawing/2014/main" id="{33D38AF0-BB38-C84D-B985-2DBA037DB48C}"/>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2" name="Espace réservé de la date 1">
            <a:extLst>
              <a:ext uri="{FF2B5EF4-FFF2-40B4-BE49-F238E27FC236}">
                <a16:creationId xmlns:a16="http://schemas.microsoft.com/office/drawing/2014/main" id="{4C01FB88-7210-9BD2-C857-9E83FE88A650}"/>
              </a:ext>
            </a:extLst>
          </p:cNvPr>
          <p:cNvSpPr>
            <a:spLocks noGrp="1"/>
          </p:cNvSpPr>
          <p:nvPr>
            <p:ph type="dt" idx="10"/>
          </p:nvPr>
        </p:nvSpPr>
        <p:spPr/>
        <p:txBody>
          <a:bodyPr/>
          <a:lstStyle/>
          <a:p>
            <a:r>
              <a:rPr lang="fr-FR"/>
              <a:t>24/04/2023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0CF28-E884-4192-9E97-82FA9ED7C5EC}"/>
              </a:ext>
            </a:extLst>
          </p:cNvPr>
          <p:cNvSpPr>
            <a:spLocks noGrp="1"/>
          </p:cNvSpPr>
          <p:nvPr>
            <p:ph type="title"/>
          </p:nvPr>
        </p:nvSpPr>
        <p:spPr>
          <a:xfrm>
            <a:off x="2108677" y="467645"/>
            <a:ext cx="9412858" cy="687825"/>
          </a:xfrm>
        </p:spPr>
        <p:txBody>
          <a:bodyPr/>
          <a:lstStyle/>
          <a:p>
            <a:r>
              <a:rPr lang="fr-FR" dirty="0" err="1"/>
              <a:t>Women</a:t>
            </a:r>
            <a:r>
              <a:rPr lang="fr-FR" dirty="0"/>
              <a:t> in </a:t>
            </a:r>
            <a:r>
              <a:rPr lang="fr-FR" dirty="0" err="1"/>
              <a:t>Nuclear</a:t>
            </a:r>
            <a:r>
              <a:rPr lang="fr-FR" dirty="0"/>
              <a:t> (WiN)</a:t>
            </a:r>
          </a:p>
        </p:txBody>
      </p:sp>
      <p:sp>
        <p:nvSpPr>
          <p:cNvPr id="9" name="Espace réservé du numéro de diapositive 8">
            <a:extLst>
              <a:ext uri="{FF2B5EF4-FFF2-40B4-BE49-F238E27FC236}">
                <a16:creationId xmlns:a16="http://schemas.microsoft.com/office/drawing/2014/main" id="{497F996C-0E4F-412D-9266-694ABD875601}"/>
              </a:ext>
            </a:extLst>
          </p:cNvPr>
          <p:cNvSpPr>
            <a:spLocks noGrp="1"/>
          </p:cNvSpPr>
          <p:nvPr>
            <p:ph type="sldNum" sz="quarter" idx="12"/>
          </p:nvPr>
        </p:nvSpPr>
        <p:spPr/>
        <p:txBody>
          <a:bodyPr/>
          <a:lstStyle/>
          <a:p>
            <a:fld id="{BAD69E95-CA4F-4BCF-8D63-D9FE1C247F6E}" type="slidenum">
              <a:rPr lang="fr-FR" smtClean="0"/>
              <a:pPr/>
              <a:t>15</a:t>
            </a:fld>
            <a:endParaRPr lang="fr-FR" dirty="0"/>
          </a:p>
        </p:txBody>
      </p:sp>
      <p:pic>
        <p:nvPicPr>
          <p:cNvPr id="11" name="Image 3"/>
          <p:cNvPicPr>
            <a:picLocks noChangeAspect="1"/>
          </p:cNvPicPr>
          <p:nvPr/>
        </p:nvPicPr>
        <p:blipFill>
          <a:blip r:embed="rId3" cstate="screen">
            <a:extLst>
              <a:ext uri="{28A0092B-C50C-407E-A947-70E740481C1C}">
                <a14:useLocalDpi xmlns:a14="http://schemas.microsoft.com/office/drawing/2010/main"/>
              </a:ext>
            </a:extLst>
          </a:blip>
          <a:srcRect b="18494"/>
          <a:stretch>
            <a:fillRect/>
          </a:stretch>
        </p:blipFill>
        <p:spPr bwMode="auto">
          <a:xfrm>
            <a:off x="2745399" y="4488533"/>
            <a:ext cx="2719898" cy="146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
          <p:cNvPicPr>
            <a:picLocks noChangeAspect="1"/>
          </p:cNvPicPr>
          <p:nvPr/>
        </p:nvPicPr>
        <p:blipFill>
          <a:blip r:embed="rId4">
            <a:extLst>
              <a:ext uri="{28A0092B-C50C-407E-A947-70E740481C1C}">
                <a14:useLocalDpi xmlns:a14="http://schemas.microsoft.com/office/drawing/2010/main"/>
              </a:ext>
            </a:extLst>
          </a:blip>
          <a:srcRect t="6242" b="9698"/>
          <a:stretch>
            <a:fillRect/>
          </a:stretch>
        </p:blipFill>
        <p:spPr bwMode="auto">
          <a:xfrm>
            <a:off x="255620" y="2947247"/>
            <a:ext cx="1547146" cy="145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225" y="4488533"/>
            <a:ext cx="2446374" cy="146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space réservé du contenu 6">
            <a:extLst>
              <a:ext uri="{FF2B5EF4-FFF2-40B4-BE49-F238E27FC236}">
                <a16:creationId xmlns:a16="http://schemas.microsoft.com/office/drawing/2014/main" id="{5B142F08-1744-4FBD-A76F-49C94F92D622}"/>
              </a:ext>
            </a:extLst>
          </p:cNvPr>
          <p:cNvSpPr txBox="1">
            <a:spLocks/>
          </p:cNvSpPr>
          <p:nvPr/>
        </p:nvSpPr>
        <p:spPr>
          <a:xfrm>
            <a:off x="833437" y="4317525"/>
            <a:ext cx="10908000" cy="1728917"/>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endParaRPr lang="fr-FR" sz="1600" dirty="0">
              <a:solidFill>
                <a:prstClr val="black"/>
              </a:solidFill>
              <a:latin typeface="Arial" panose="020B0604020202020204" pitchFamily="34" charset="0"/>
              <a:cs typeface="Arial" panose="020B0604020202020204" pitchFamily="34" charset="0"/>
              <a:sym typeface="Arial"/>
            </a:endParaRPr>
          </a:p>
        </p:txBody>
      </p:sp>
      <p:sp>
        <p:nvSpPr>
          <p:cNvPr id="19" name="Google Shape;330;p12">
            <a:extLst>
              <a:ext uri="{FF2B5EF4-FFF2-40B4-BE49-F238E27FC236}">
                <a16:creationId xmlns:a16="http://schemas.microsoft.com/office/drawing/2014/main" id="{4F9EF23C-4B29-4C8A-990E-B2958E6E7D0F}"/>
              </a:ext>
            </a:extLst>
          </p:cNvPr>
          <p:cNvSpPr txBox="1"/>
          <p:nvPr/>
        </p:nvSpPr>
        <p:spPr>
          <a:xfrm>
            <a:off x="1878831" y="1143126"/>
            <a:ext cx="4945336" cy="2825874"/>
          </a:xfrm>
          <a:prstGeom prst="rect">
            <a:avLst/>
          </a:prstGeom>
          <a:noFill/>
          <a:ln>
            <a:noFill/>
          </a:ln>
        </p:spPr>
        <p:txBody>
          <a:bodyPr spcFirstLastPara="1" wrap="square" lIns="91425" tIns="45700" rIns="91425" bIns="45700" anchor="t" anchorCtr="0">
            <a:noAutofit/>
          </a:bodyPr>
          <a:lstStyle/>
          <a:p>
            <a:pPr marL="285750" lvl="0" indent="-171450" algn="l" rtl="0">
              <a:lnSpc>
                <a:spcPct val="110000"/>
              </a:lnSpc>
              <a:spcBef>
                <a:spcPts val="0"/>
              </a:spcBef>
              <a:spcAft>
                <a:spcPts val="0"/>
              </a:spcAft>
              <a:buClr>
                <a:schemeClr val="dk1"/>
              </a:buClr>
              <a:buSzPct val="100000"/>
              <a:buFont typeface="Arial" panose="020B0604020202020204" pitchFamily="34" charset="0"/>
              <a:buChar char="•"/>
            </a:pPr>
            <a:r>
              <a:rPr lang="fr-FR" sz="1200" b="1" dirty="0">
                <a:solidFill>
                  <a:schemeClr val="dk1"/>
                </a:solidFill>
              </a:rPr>
              <a:t>Invite les jeunes femmes à s’orienter vers les métiers du nucléaire et met en évidence leur accessibilité : partenariats avec l’Education nationale et l’enseignement supérieur </a:t>
            </a:r>
            <a:br>
              <a:rPr lang="fr-FR" sz="1200" b="1" dirty="0">
                <a:solidFill>
                  <a:schemeClr val="dk1"/>
                </a:solidFill>
              </a:rPr>
            </a:br>
            <a:endParaRPr lang="fr-FR" sz="1200" b="1" dirty="0">
              <a:solidFill>
                <a:schemeClr val="dk1"/>
              </a:solidFill>
            </a:endParaRPr>
          </a:p>
          <a:p>
            <a:pPr marL="285750" lvl="0" indent="-171450" algn="l" rtl="0">
              <a:lnSpc>
                <a:spcPct val="110000"/>
              </a:lnSpc>
              <a:spcBef>
                <a:spcPts val="0"/>
              </a:spcBef>
              <a:spcAft>
                <a:spcPts val="0"/>
              </a:spcAft>
              <a:buClr>
                <a:schemeClr val="dk1"/>
              </a:buClr>
              <a:buSzPct val="100000"/>
              <a:buFont typeface="Arial" panose="020B0604020202020204" pitchFamily="34" charset="0"/>
              <a:buChar char="•"/>
            </a:pPr>
            <a:r>
              <a:rPr lang="fr-FR" sz="1200" b="1" dirty="0">
                <a:solidFill>
                  <a:schemeClr val="dk1"/>
                </a:solidFill>
              </a:rPr>
              <a:t>Contribue à développer la diversité et la mixité dans les métiers du nucléaire, renforce la visibilité des femmes : organisation du prix </a:t>
            </a:r>
            <a:r>
              <a:rPr lang="fr-FR" sz="1200" b="1" dirty="0" err="1">
                <a:solidFill>
                  <a:schemeClr val="dk1"/>
                </a:solidFill>
              </a:rPr>
              <a:t>Fem’Energia</a:t>
            </a:r>
            <a:r>
              <a:rPr lang="fr-FR" sz="1200" b="1" dirty="0">
                <a:solidFill>
                  <a:schemeClr val="dk1"/>
                </a:solidFill>
              </a:rPr>
              <a:t> avec EDF, mentorat</a:t>
            </a:r>
            <a:br>
              <a:rPr lang="fr-FR" sz="1200" b="1" dirty="0">
                <a:solidFill>
                  <a:schemeClr val="dk1"/>
                </a:solidFill>
              </a:rPr>
            </a:br>
            <a:endParaRPr lang="fr-FR" sz="1200" b="1" dirty="0">
              <a:solidFill>
                <a:schemeClr val="dk1"/>
              </a:solidFill>
            </a:endParaRPr>
          </a:p>
          <a:p>
            <a:pPr marL="285750" lvl="0" indent="-171450" algn="l" rtl="0">
              <a:lnSpc>
                <a:spcPct val="110000"/>
              </a:lnSpc>
              <a:spcBef>
                <a:spcPts val="0"/>
              </a:spcBef>
              <a:spcAft>
                <a:spcPts val="0"/>
              </a:spcAft>
              <a:buClr>
                <a:schemeClr val="dk1"/>
              </a:buClr>
              <a:buSzPct val="100000"/>
              <a:buFont typeface="Arial" panose="020B0604020202020204" pitchFamily="34" charset="0"/>
              <a:buChar char="•"/>
            </a:pPr>
            <a:r>
              <a:rPr lang="fr-FR" sz="1200" b="1" dirty="0">
                <a:solidFill>
                  <a:schemeClr val="dk1"/>
                </a:solidFill>
              </a:rPr>
              <a:t>Communique sur les atouts de l’énergie nucléaire vers des publics et des relais d’opinion diversifiés, dans un langage direct et concret : convention annuelle, conférences </a:t>
            </a:r>
            <a:br>
              <a:rPr lang="fr-FR" sz="1200" b="1" dirty="0">
                <a:solidFill>
                  <a:schemeClr val="dk1"/>
                </a:solidFill>
              </a:rPr>
            </a:br>
            <a:endParaRPr lang="fr-FR" sz="1200" b="1" dirty="0">
              <a:solidFill>
                <a:schemeClr val="dk1"/>
              </a:solidFill>
            </a:endParaRPr>
          </a:p>
          <a:p>
            <a:pPr marL="285750" lvl="0" indent="-171450" algn="l" rtl="0">
              <a:lnSpc>
                <a:spcPct val="110000"/>
              </a:lnSpc>
              <a:spcBef>
                <a:spcPts val="0"/>
              </a:spcBef>
              <a:spcAft>
                <a:spcPts val="0"/>
              </a:spcAft>
              <a:buClr>
                <a:schemeClr val="dk1"/>
              </a:buClr>
              <a:buSzPct val="100000"/>
              <a:buFont typeface="Arial" panose="020B0604020202020204" pitchFamily="34" charset="0"/>
              <a:buChar char="•"/>
            </a:pPr>
            <a:r>
              <a:rPr lang="fr-FR" sz="1200" b="1" dirty="0">
                <a:solidFill>
                  <a:schemeClr val="dk1"/>
                </a:solidFill>
              </a:rPr>
              <a:t>Partage les bonnes pratiques entre membres du réseau : partenariats avec les réseaux d’entreprises du nucléaire et événements avec d’autres associations (Femmes d’ingénieurs, Elles à l’Unisson, etc.)</a:t>
            </a:r>
            <a:endParaRPr sz="1200" b="1" dirty="0">
              <a:solidFill>
                <a:schemeClr val="dk1"/>
              </a:solidFill>
            </a:endParaRPr>
          </a:p>
        </p:txBody>
      </p:sp>
      <p:pic>
        <p:nvPicPr>
          <p:cNvPr id="16" name="Image 7" descr="http://www.femmes-economie.com/wp-content/uploads/2014/03/logowin.jpg">
            <a:extLst>
              <a:ext uri="{FF2B5EF4-FFF2-40B4-BE49-F238E27FC236}">
                <a16:creationId xmlns:a16="http://schemas.microsoft.com/office/drawing/2014/main" id="{EE8A1BD2-4F29-9148-A685-CA81C2E7CCE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4000" y="405000"/>
            <a:ext cx="1512000" cy="72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6">
            <a:extLst>
              <a:ext uri="{FF2B5EF4-FFF2-40B4-BE49-F238E27FC236}">
                <a16:creationId xmlns:a16="http://schemas.microsoft.com/office/drawing/2014/main" id="{75CAFB9C-805D-4645-980E-D7210CCC0CD1}"/>
              </a:ext>
            </a:extLst>
          </p:cNvPr>
          <p:cNvSpPr txBox="1">
            <a:spLocks/>
          </p:cNvSpPr>
          <p:nvPr/>
        </p:nvSpPr>
        <p:spPr>
          <a:xfrm>
            <a:off x="7455179" y="1339011"/>
            <a:ext cx="4209299" cy="3125322"/>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fr-FR" sz="1600" dirty="0"/>
              <a:t>Pourquoi </a:t>
            </a:r>
            <a:r>
              <a:rPr lang="fr-FR" sz="1600" dirty="0" err="1"/>
              <a:t>WiN</a:t>
            </a:r>
            <a:r>
              <a:rPr lang="fr-FR" sz="1600" dirty="0"/>
              <a:t> France au sein de la </a:t>
            </a:r>
            <a:r>
              <a:rPr lang="fr-FR" sz="1600" dirty="0" err="1"/>
              <a:t>Sfen</a:t>
            </a:r>
            <a:r>
              <a:rPr lang="fr-FR" sz="1600" dirty="0"/>
              <a:t> ?</a:t>
            </a:r>
          </a:p>
          <a:p>
            <a:pPr marL="0" lvl="0" indent="0">
              <a:lnSpc>
                <a:spcPct val="100000"/>
              </a:lnSpc>
              <a:buNone/>
            </a:pPr>
            <a:endParaRPr lang="fr-FR" sz="1100" b="0" dirty="0">
              <a:solidFill>
                <a:srgbClr val="00708A"/>
              </a:solidFill>
            </a:endParaRPr>
          </a:p>
          <a:p>
            <a:pPr lvl="0">
              <a:lnSpc>
                <a:spcPct val="100000"/>
              </a:lnSpc>
            </a:pPr>
            <a:r>
              <a:rPr lang="fr-FR" sz="1200" dirty="0">
                <a:solidFill>
                  <a:srgbClr val="00708A"/>
                </a:solidFill>
              </a:rPr>
              <a:t>Parce que tous les métiers du nucléaire se déclinent au féminin et que le secteur de l’énergie nucléaire comprend seulement 24 % de femmes en 2020</a:t>
            </a:r>
          </a:p>
          <a:p>
            <a:pPr lvl="0">
              <a:lnSpc>
                <a:spcPct val="100000"/>
              </a:lnSpc>
            </a:pPr>
            <a:endParaRPr lang="fr-FR" sz="1200" dirty="0">
              <a:solidFill>
                <a:srgbClr val="00708A"/>
              </a:solidFill>
            </a:endParaRPr>
          </a:p>
          <a:p>
            <a:pPr lvl="0">
              <a:lnSpc>
                <a:spcPct val="100000"/>
              </a:lnSpc>
            </a:pPr>
            <a:r>
              <a:rPr lang="fr-FR" sz="1200" dirty="0">
                <a:solidFill>
                  <a:srgbClr val="00708A"/>
                </a:solidFill>
              </a:rPr>
              <a:t>Parce que WiN rassemble l’ensemble des professionnelles du nucléaire, technique (recherche, médecine, santé, industrie, art) mais aussi  en droit, ressources humaines, etc. </a:t>
            </a:r>
          </a:p>
          <a:p>
            <a:pPr lvl="0">
              <a:lnSpc>
                <a:spcPct val="100000"/>
              </a:lnSpc>
            </a:pPr>
            <a:endParaRPr lang="fr-FR" sz="1200" dirty="0">
              <a:solidFill>
                <a:srgbClr val="00708A"/>
              </a:solidFill>
            </a:endParaRPr>
          </a:p>
          <a:p>
            <a:pPr lvl="0">
              <a:lnSpc>
                <a:spcPct val="100000"/>
              </a:lnSpc>
            </a:pPr>
            <a:r>
              <a:rPr lang="fr-FR" sz="1200" dirty="0">
                <a:solidFill>
                  <a:srgbClr val="00708A"/>
                </a:solidFill>
              </a:rPr>
              <a:t>Parce que WiN est membre fondateur de WiN Europe et  de WiN Global, (Europe, Afrique, Asie, Océanie, Amérique Latine et Amérique du Nord) dans plus de 110 pays,  regroupant 35 000 personnes </a:t>
            </a:r>
          </a:p>
          <a:p>
            <a:endParaRPr lang="fr-FR" sz="1100" b="0" dirty="0">
              <a:solidFill>
                <a:srgbClr val="00708A"/>
              </a:solidFill>
            </a:endParaRPr>
          </a:p>
          <a:p>
            <a:endParaRPr lang="fr-FR" sz="1100" b="0" dirty="0">
              <a:solidFill>
                <a:srgbClr val="00708A"/>
              </a:solidFill>
            </a:endParaRPr>
          </a:p>
        </p:txBody>
      </p:sp>
      <p:sp>
        <p:nvSpPr>
          <p:cNvPr id="18" name="Signalisation droite 17">
            <a:hlinkClick r:id="rId7"/>
            <a:extLst>
              <a:ext uri="{FF2B5EF4-FFF2-40B4-BE49-F238E27FC236}">
                <a16:creationId xmlns:a16="http://schemas.microsoft.com/office/drawing/2014/main" id="{ED9586A9-3902-2A47-BA1B-F8742A483852}"/>
              </a:ext>
            </a:extLst>
          </p:cNvPr>
          <p:cNvSpPr/>
          <p:nvPr/>
        </p:nvSpPr>
        <p:spPr>
          <a:xfrm>
            <a:off x="6528000" y="5014787"/>
            <a:ext cx="346508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B800A24E-3DB9-4441-B523-8AC5563FBFE4}"/>
              </a:ext>
            </a:extLst>
          </p:cNvPr>
          <p:cNvSpPr txBox="1"/>
          <p:nvPr/>
        </p:nvSpPr>
        <p:spPr>
          <a:xfrm>
            <a:off x="6824167" y="5092689"/>
            <a:ext cx="2596860" cy="307777"/>
          </a:xfrm>
          <a:prstGeom prst="rect">
            <a:avLst/>
          </a:prstGeom>
          <a:noFill/>
        </p:spPr>
        <p:txBody>
          <a:bodyPr wrap="square" rtlCol="0">
            <a:spAutoFit/>
          </a:bodyPr>
          <a:lstStyle/>
          <a:p>
            <a:pPr algn="ctr"/>
            <a:r>
              <a:rPr lang="fr-FR" sz="1400" b="1" dirty="0">
                <a:solidFill>
                  <a:schemeClr val="bg1"/>
                </a:solidFill>
              </a:rPr>
              <a:t>Suivre les activités de WiN</a:t>
            </a:r>
          </a:p>
        </p:txBody>
      </p:sp>
      <p:sp>
        <p:nvSpPr>
          <p:cNvPr id="22" name="Espace réservé du pied de page 3">
            <a:extLst>
              <a:ext uri="{FF2B5EF4-FFF2-40B4-BE49-F238E27FC236}">
                <a16:creationId xmlns:a16="http://schemas.microsoft.com/office/drawing/2014/main" id="{83C675F2-275D-574A-9477-0B8582FAE087}"/>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3" name="Espace réservé de la date 2">
            <a:extLst>
              <a:ext uri="{FF2B5EF4-FFF2-40B4-BE49-F238E27FC236}">
                <a16:creationId xmlns:a16="http://schemas.microsoft.com/office/drawing/2014/main" id="{A94AA28D-8A9A-8A5E-F8B2-7188719EC138}"/>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52671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contenu 6">
            <a:extLst>
              <a:ext uri="{FF2B5EF4-FFF2-40B4-BE49-F238E27FC236}">
                <a16:creationId xmlns:a16="http://schemas.microsoft.com/office/drawing/2014/main" id="{3B5F61AC-BB34-4E43-BD88-BA0169145DF6}"/>
              </a:ext>
            </a:extLst>
          </p:cNvPr>
          <p:cNvSpPr txBox="1">
            <a:spLocks/>
          </p:cNvSpPr>
          <p:nvPr/>
        </p:nvSpPr>
        <p:spPr>
          <a:xfrm>
            <a:off x="1468088" y="1337764"/>
            <a:ext cx="6698433" cy="3502733"/>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La </a:t>
            </a:r>
            <a:r>
              <a:rPr lang="fr-FR" sz="1400" dirty="0" err="1"/>
              <a:t>Sfen</a:t>
            </a:r>
            <a:r>
              <a:rPr lang="fr-FR" sz="1400" dirty="0"/>
              <a:t>, membre fondateur de l’</a:t>
            </a:r>
            <a:r>
              <a:rPr lang="fr-FR" sz="1400" dirty="0" err="1"/>
              <a:t>European</a:t>
            </a:r>
            <a:r>
              <a:rPr lang="fr-FR" sz="1400" dirty="0"/>
              <a:t> </a:t>
            </a:r>
            <a:r>
              <a:rPr lang="fr-FR" sz="1400" dirty="0" err="1"/>
              <a:t>Nuclear</a:t>
            </a:r>
            <a:r>
              <a:rPr lang="fr-FR" sz="1400" dirty="0"/>
              <a:t> Society (ENS)</a:t>
            </a:r>
          </a:p>
          <a:p>
            <a:pPr marL="0" indent="0">
              <a:buNone/>
            </a:pPr>
            <a:endParaRPr lang="fr-FR" sz="1400" dirty="0"/>
          </a:p>
          <a:p>
            <a:pPr marL="0" indent="0">
              <a:buNone/>
            </a:pPr>
            <a:endParaRPr lang="fr-FR" sz="1400" dirty="0"/>
          </a:p>
          <a:p>
            <a:pPr marL="0" indent="0">
              <a:buNone/>
            </a:pPr>
            <a:endParaRPr lang="fr-FR" sz="1400" dirty="0"/>
          </a:p>
          <a:p>
            <a:r>
              <a:rPr lang="fr-FR" sz="1400" dirty="0"/>
              <a:t>Des accords bilatéraux avec une vingtaine de sociétés nucléaires </a:t>
            </a:r>
          </a:p>
          <a:p>
            <a:r>
              <a:rPr lang="fr-FR" sz="1400" dirty="0"/>
              <a:t>Des relations avec 150 associations nucléaires</a:t>
            </a:r>
          </a:p>
          <a:p>
            <a:endParaRPr lang="fr-FR" sz="1400" dirty="0"/>
          </a:p>
          <a:p>
            <a:endParaRPr lang="fr-FR" sz="1400" dirty="0"/>
          </a:p>
          <a:p>
            <a:endParaRPr lang="fr-FR" sz="1400" dirty="0"/>
          </a:p>
          <a:p>
            <a:endParaRPr lang="fr-FR" sz="1400" dirty="0"/>
          </a:p>
          <a:p>
            <a:r>
              <a:rPr lang="fr-FR" sz="1400" dirty="0"/>
              <a:t> Positions communes en faveur de l’énergie nucléaire</a:t>
            </a:r>
          </a:p>
          <a:p>
            <a:r>
              <a:rPr lang="fr-FR" sz="1400" dirty="0"/>
              <a:t>Interventions dans les grands événements internationaux (COP, etc.)</a:t>
            </a:r>
          </a:p>
          <a:p>
            <a:endParaRPr lang="fr-FR" sz="1200" b="0" dirty="0"/>
          </a:p>
        </p:txBody>
      </p:sp>
      <p:sp>
        <p:nvSpPr>
          <p:cNvPr id="2" name="Titre 1">
            <a:extLst>
              <a:ext uri="{FF2B5EF4-FFF2-40B4-BE49-F238E27FC236}">
                <a16:creationId xmlns:a16="http://schemas.microsoft.com/office/drawing/2014/main" id="{D540CF28-E884-4192-9E97-82FA9ED7C5EC}"/>
              </a:ext>
            </a:extLst>
          </p:cNvPr>
          <p:cNvSpPr>
            <a:spLocks noGrp="1"/>
          </p:cNvSpPr>
          <p:nvPr>
            <p:ph type="title"/>
          </p:nvPr>
        </p:nvSpPr>
        <p:spPr>
          <a:xfrm>
            <a:off x="1940942" y="257175"/>
            <a:ext cx="9412858" cy="651684"/>
          </a:xfrm>
        </p:spPr>
        <p:txBody>
          <a:bodyPr/>
          <a:lstStyle/>
          <a:p>
            <a:r>
              <a:rPr lang="fr-FR" dirty="0"/>
              <a:t>Nos partenaires internationaux</a:t>
            </a:r>
          </a:p>
        </p:txBody>
      </p:sp>
      <p:sp>
        <p:nvSpPr>
          <p:cNvPr id="9" name="Espace réservé du numéro de diapositive 8">
            <a:extLst>
              <a:ext uri="{FF2B5EF4-FFF2-40B4-BE49-F238E27FC236}">
                <a16:creationId xmlns:a16="http://schemas.microsoft.com/office/drawing/2014/main" id="{497F996C-0E4F-412D-9266-694ABD875601}"/>
              </a:ext>
            </a:extLst>
          </p:cNvPr>
          <p:cNvSpPr>
            <a:spLocks noGrp="1"/>
          </p:cNvSpPr>
          <p:nvPr>
            <p:ph type="sldNum" sz="quarter" idx="12"/>
          </p:nvPr>
        </p:nvSpPr>
        <p:spPr/>
        <p:txBody>
          <a:bodyPr/>
          <a:lstStyle/>
          <a:p>
            <a:fld id="{BAD69E95-CA4F-4BCF-8D63-D9FE1C247F6E}" type="slidenum">
              <a:rPr lang="fr-FR" smtClean="0"/>
              <a:pPr/>
              <a:t>16</a:t>
            </a:fld>
            <a:endParaRPr lang="fr-FR" dirty="0"/>
          </a:p>
        </p:txBody>
      </p:sp>
      <p:pic>
        <p:nvPicPr>
          <p:cNvPr id="36" name="Image 5">
            <a:extLst>
              <a:ext uri="{FF2B5EF4-FFF2-40B4-BE49-F238E27FC236}">
                <a16:creationId xmlns:a16="http://schemas.microsoft.com/office/drawing/2014/main" id="{08F06688-20CF-4091-8AF9-166BC4BAF5B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06808" y="3456480"/>
            <a:ext cx="935985" cy="82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8">
            <a:extLst>
              <a:ext uri="{FF2B5EF4-FFF2-40B4-BE49-F238E27FC236}">
                <a16:creationId xmlns:a16="http://schemas.microsoft.com/office/drawing/2014/main" id="{5711EF33-942D-40D4-B157-B7526BA4B87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6812" y="3399206"/>
            <a:ext cx="928687"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American Nuclear Society">
            <a:extLst>
              <a:ext uri="{FF2B5EF4-FFF2-40B4-BE49-F238E27FC236}">
                <a16:creationId xmlns:a16="http://schemas.microsoft.com/office/drawing/2014/main" id="{E3E1BDE3-039E-43B1-8AE2-E4844444A87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r="76838"/>
          <a:stretch/>
        </p:blipFill>
        <p:spPr bwMode="auto">
          <a:xfrm>
            <a:off x="6796335" y="3517628"/>
            <a:ext cx="823829" cy="77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1" descr="https://pbs.twimg.com/profile_images/2268938377/ENSlogo-1b1-blue.jpg">
            <a:extLst>
              <a:ext uri="{FF2B5EF4-FFF2-40B4-BE49-F238E27FC236}">
                <a16:creationId xmlns:a16="http://schemas.microsoft.com/office/drawing/2014/main" id="{B147326F-2D4E-45FC-8629-60CCFB1C43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71823" y="1663201"/>
            <a:ext cx="95567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1" descr="http://www.nthas9.org/files/attach/images/104/476/001/dedf2d8b54f2b8f7c6f5ed5ccaca7965.png">
            <a:extLst>
              <a:ext uri="{FF2B5EF4-FFF2-40B4-BE49-F238E27FC236}">
                <a16:creationId xmlns:a16="http://schemas.microsoft.com/office/drawing/2014/main" id="{94867CB3-15A6-43F5-AA3C-03C8C9D197A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24630" y="3439930"/>
            <a:ext cx="879369" cy="84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3" descr="Active Image">
            <a:extLst>
              <a:ext uri="{FF2B5EF4-FFF2-40B4-BE49-F238E27FC236}">
                <a16:creationId xmlns:a16="http://schemas.microsoft.com/office/drawing/2014/main" id="{882BBC83-F881-40CE-A37C-587C012A7C2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13130" y="3508073"/>
            <a:ext cx="796003" cy="77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5" descr="nnc rk">
            <a:extLst>
              <a:ext uri="{FF2B5EF4-FFF2-40B4-BE49-F238E27FC236}">
                <a16:creationId xmlns:a16="http://schemas.microsoft.com/office/drawing/2014/main" id="{0493F591-6470-4D79-8C1E-7B5FDBEA9CA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40467" y="3517628"/>
            <a:ext cx="775373" cy="77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6C59590A-116F-45F9-90C4-30A2E12DAF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13124" y="1391031"/>
            <a:ext cx="3115912" cy="1671018"/>
          </a:xfrm>
          <a:prstGeom prst="rect">
            <a:avLst/>
          </a:prstGeom>
        </p:spPr>
      </p:pic>
      <p:sp>
        <p:nvSpPr>
          <p:cNvPr id="18" name="Signalisation droite 17">
            <a:hlinkClick r:id="rId10"/>
            <a:extLst>
              <a:ext uri="{FF2B5EF4-FFF2-40B4-BE49-F238E27FC236}">
                <a16:creationId xmlns:a16="http://schemas.microsoft.com/office/drawing/2014/main" id="{3691A81C-45C1-2349-8994-EFB1B9BCF337}"/>
              </a:ext>
            </a:extLst>
          </p:cNvPr>
          <p:cNvSpPr/>
          <p:nvPr/>
        </p:nvSpPr>
        <p:spPr>
          <a:xfrm>
            <a:off x="5171315" y="5170543"/>
            <a:ext cx="346508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0584B936-406B-E84F-8C7A-84F339B13E23}"/>
              </a:ext>
            </a:extLst>
          </p:cNvPr>
          <p:cNvSpPr txBox="1"/>
          <p:nvPr/>
        </p:nvSpPr>
        <p:spPr>
          <a:xfrm>
            <a:off x="5171315" y="5248445"/>
            <a:ext cx="3465084" cy="307777"/>
          </a:xfrm>
          <a:prstGeom prst="rect">
            <a:avLst/>
          </a:prstGeom>
          <a:noFill/>
        </p:spPr>
        <p:txBody>
          <a:bodyPr wrap="square" rtlCol="0">
            <a:spAutoFit/>
          </a:bodyPr>
          <a:lstStyle/>
          <a:p>
            <a:pPr algn="ctr"/>
            <a:r>
              <a:rPr lang="fr-FR" sz="1400" b="1" dirty="0">
                <a:solidFill>
                  <a:schemeClr val="bg1"/>
                </a:solidFill>
              </a:rPr>
              <a:t>Suivez les activités de nos partenaires</a:t>
            </a:r>
          </a:p>
        </p:txBody>
      </p:sp>
      <p:sp>
        <p:nvSpPr>
          <p:cNvPr id="20" name="Espace réservé du pied de page 3">
            <a:extLst>
              <a:ext uri="{FF2B5EF4-FFF2-40B4-BE49-F238E27FC236}">
                <a16:creationId xmlns:a16="http://schemas.microsoft.com/office/drawing/2014/main" id="{8F97B76B-9F54-2149-AC92-0D522F2847AF}"/>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17" name="Espace réservé du contenu 6">
            <a:extLst>
              <a:ext uri="{FF2B5EF4-FFF2-40B4-BE49-F238E27FC236}">
                <a16:creationId xmlns:a16="http://schemas.microsoft.com/office/drawing/2014/main" id="{F822CF6E-BB28-42E4-8621-5421D093CD10}"/>
              </a:ext>
            </a:extLst>
          </p:cNvPr>
          <p:cNvSpPr txBox="1">
            <a:spLocks/>
          </p:cNvSpPr>
          <p:nvPr/>
        </p:nvSpPr>
        <p:spPr>
          <a:xfrm>
            <a:off x="8217327" y="3151360"/>
            <a:ext cx="3465084" cy="785722"/>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t>Déclaration commune des sociétés scientifiques nucléaires, Juan-les-Pins en mai 2019</a:t>
            </a:r>
            <a:endParaRPr lang="fr-FR" sz="1200" b="0" dirty="0"/>
          </a:p>
        </p:txBody>
      </p:sp>
      <p:sp>
        <p:nvSpPr>
          <p:cNvPr id="3" name="Espace réservé de la date 2">
            <a:extLst>
              <a:ext uri="{FF2B5EF4-FFF2-40B4-BE49-F238E27FC236}">
                <a16:creationId xmlns:a16="http://schemas.microsoft.com/office/drawing/2014/main" id="{BD4F9D48-C7F0-D21D-8CC1-AE04E7837EC5}"/>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223602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B5B61E30-1EE9-4EE8-82F5-3557AF54AB10}"/>
              </a:ext>
            </a:extLst>
          </p:cNvPr>
          <p:cNvSpPr>
            <a:spLocks noGrp="1"/>
          </p:cNvSpPr>
          <p:nvPr>
            <p:ph type="sldNum" sz="quarter" idx="12"/>
          </p:nvPr>
        </p:nvSpPr>
        <p:spPr/>
        <p:txBody>
          <a:bodyPr/>
          <a:lstStyle/>
          <a:p>
            <a:fld id="{BAD69E95-CA4F-4BCF-8D63-D9FE1C247F6E}" type="slidenum">
              <a:rPr lang="fr-FR" smtClean="0"/>
              <a:pPr/>
              <a:t>17</a:t>
            </a:fld>
            <a:endParaRPr lang="fr-FR" dirty="0"/>
          </a:p>
        </p:txBody>
      </p:sp>
      <p:sp>
        <p:nvSpPr>
          <p:cNvPr id="7" name="Espace réservé du contenu 6">
            <a:extLst>
              <a:ext uri="{FF2B5EF4-FFF2-40B4-BE49-F238E27FC236}">
                <a16:creationId xmlns:a16="http://schemas.microsoft.com/office/drawing/2014/main" id="{4E8D196B-7C25-47F3-86CE-B951B850014E}"/>
              </a:ext>
            </a:extLst>
          </p:cNvPr>
          <p:cNvSpPr>
            <a:spLocks noGrp="1"/>
          </p:cNvSpPr>
          <p:nvPr>
            <p:ph sz="quarter" idx="15"/>
          </p:nvPr>
        </p:nvSpPr>
        <p:spPr>
          <a:xfrm>
            <a:off x="833436" y="1917000"/>
            <a:ext cx="4290564" cy="3306404"/>
          </a:xfrm>
        </p:spPr>
        <p:txBody>
          <a:bodyPr/>
          <a:lstStyle/>
          <a:p>
            <a:pPr marL="0" lvl="1" indent="0">
              <a:buNone/>
            </a:pPr>
            <a:r>
              <a:rPr lang="fr-FR" sz="1200" b="0" dirty="0">
                <a:solidFill>
                  <a:schemeClr val="accent2"/>
                </a:solidFill>
              </a:rPr>
              <a:t>➔</a:t>
            </a:r>
            <a:r>
              <a:rPr lang="fr-FR" sz="1200" b="0" dirty="0">
                <a:solidFill>
                  <a:schemeClr val="tx1"/>
                </a:solidFill>
              </a:rPr>
              <a:t> </a:t>
            </a:r>
            <a:r>
              <a:rPr lang="fr-FR" sz="1400" dirty="0">
                <a:solidFill>
                  <a:schemeClr val="tx1"/>
                </a:solidFill>
              </a:rPr>
              <a:t>Être un lieu de discussion libre et ouvert favorisant :  la curiosité, le questionnement et la rigueur intellectuelle</a:t>
            </a:r>
          </a:p>
          <a:p>
            <a:pPr marL="0" lvl="1" indent="0">
              <a:buNone/>
            </a:pPr>
            <a:endParaRPr lang="fr-FR" sz="1400" dirty="0">
              <a:solidFill>
                <a:schemeClr val="tx1"/>
              </a:solidFill>
            </a:endParaRPr>
          </a:p>
          <a:p>
            <a:pPr marL="0" lvl="1" indent="0">
              <a:buNone/>
            </a:pPr>
            <a:r>
              <a:rPr lang="fr-FR" sz="1400" dirty="0">
                <a:solidFill>
                  <a:schemeClr val="accent2"/>
                </a:solidFill>
              </a:rPr>
              <a:t>➔</a:t>
            </a:r>
            <a:r>
              <a:rPr lang="fr-FR" sz="1400" dirty="0">
                <a:solidFill>
                  <a:schemeClr val="tx1"/>
                </a:solidFill>
              </a:rPr>
              <a:t> Réfléchir à la place de l’énergie nucléaire pour notre avenir commun</a:t>
            </a:r>
          </a:p>
          <a:p>
            <a:pPr marL="0" lvl="1" indent="0">
              <a:buNone/>
            </a:pPr>
            <a:endParaRPr lang="fr-FR" sz="1400" dirty="0">
              <a:solidFill>
                <a:schemeClr val="tx1"/>
              </a:solidFill>
            </a:endParaRPr>
          </a:p>
          <a:p>
            <a:pPr marL="0" lvl="1" indent="0">
              <a:buNone/>
            </a:pPr>
            <a:r>
              <a:rPr lang="fr-FR" sz="1400" dirty="0">
                <a:solidFill>
                  <a:schemeClr val="accent2"/>
                </a:solidFill>
              </a:rPr>
              <a:t>➔</a:t>
            </a:r>
            <a:r>
              <a:rPr lang="fr-FR" sz="1400" dirty="0">
                <a:solidFill>
                  <a:schemeClr val="tx1"/>
                </a:solidFill>
              </a:rPr>
              <a:t> Contribuer à une réflexion commune en portant un regard neuf sur le nucléaire, ses enjeux, ses acteurs et bénéfices, en restant à l’écouter des autres disciplines</a:t>
            </a:r>
          </a:p>
          <a:p>
            <a:pPr marL="0" lvl="1" indent="0" algn="r">
              <a:buNone/>
            </a:pPr>
            <a:br>
              <a:rPr lang="fr-FR" sz="1400" dirty="0">
                <a:solidFill>
                  <a:schemeClr val="tx1"/>
                </a:solidFill>
              </a:rPr>
            </a:br>
            <a:r>
              <a:rPr lang="fr-FR" sz="1400" dirty="0">
                <a:solidFill>
                  <a:schemeClr val="tx1"/>
                </a:solidFill>
              </a:rPr>
              <a:t>Mieux connaître la Sfen en 1 min !</a:t>
            </a:r>
          </a:p>
          <a:p>
            <a:pPr marL="0" lvl="1" indent="0" algn="r">
              <a:buNone/>
            </a:pPr>
            <a:r>
              <a:rPr lang="fr-FR" sz="1400" b="0" dirty="0">
                <a:solidFill>
                  <a:schemeClr val="tx1"/>
                </a:solidFill>
              </a:rPr>
              <a:t>(vidéo)</a:t>
            </a:r>
            <a:r>
              <a:rPr lang="fr-FR" sz="1400" dirty="0">
                <a:solidFill>
                  <a:schemeClr val="tx1"/>
                </a:solidFill>
              </a:rPr>
              <a:t>	</a:t>
            </a:r>
          </a:p>
        </p:txBody>
      </p:sp>
      <p:sp>
        <p:nvSpPr>
          <p:cNvPr id="15" name="Titre 1">
            <a:extLst>
              <a:ext uri="{FF2B5EF4-FFF2-40B4-BE49-F238E27FC236}">
                <a16:creationId xmlns:a16="http://schemas.microsoft.com/office/drawing/2014/main" id="{98DF4790-F387-5143-A446-0862109A1B67}"/>
              </a:ext>
            </a:extLst>
          </p:cNvPr>
          <p:cNvSpPr txBox="1">
            <a:spLocks/>
          </p:cNvSpPr>
          <p:nvPr/>
        </p:nvSpPr>
        <p:spPr>
          <a:xfrm>
            <a:off x="696000" y="405000"/>
            <a:ext cx="10908000" cy="972000"/>
          </a:xfrm>
          <a:prstGeom prst="rect">
            <a:avLst/>
          </a:prstGeom>
        </p:spPr>
        <p:txBody>
          <a:bodyPr vert="horz" lIns="91440" tIns="45720" rIns="91440" bIns="45720" rtlCol="0" anchor="t">
            <a:noAutofit/>
          </a:bodyPr>
          <a:lstStyle>
            <a:lvl1pPr algn="l" defTabSz="914400" rtl="0" eaLnBrk="1" latinLnBrk="0" hangingPunct="1">
              <a:lnSpc>
                <a:spcPct val="100000"/>
              </a:lnSpc>
              <a:spcBef>
                <a:spcPts val="0"/>
              </a:spcBef>
              <a:buNone/>
              <a:defRPr sz="3000" b="1" kern="1200">
                <a:solidFill>
                  <a:schemeClr val="tx2"/>
                </a:solidFill>
                <a:latin typeface="+mj-lt"/>
                <a:ea typeface="+mj-ea"/>
                <a:cs typeface="+mj-cs"/>
              </a:defRPr>
            </a:lvl1pPr>
          </a:lstStyle>
          <a:p>
            <a:r>
              <a:rPr lang="fr-FR" dirty="0"/>
              <a:t>La raison d’être de la </a:t>
            </a:r>
            <a:r>
              <a:rPr lang="fr-FR" dirty="0" err="1"/>
              <a:t>Sfen</a:t>
            </a:r>
            <a:endParaRPr lang="fr-FR" sz="1600" b="0" dirty="0"/>
          </a:p>
          <a:p>
            <a:r>
              <a:rPr lang="fr-FR" sz="1800" dirty="0">
                <a:solidFill>
                  <a:schemeClr val="tx1"/>
                </a:solidFill>
              </a:rPr>
              <a:t>Développer les connaissances auprès de celles et ceux qui s’intéressent à l’énergie nucléaire</a:t>
            </a:r>
          </a:p>
          <a:p>
            <a:endParaRPr lang="fr-FR" sz="1600" b="0" dirty="0">
              <a:solidFill>
                <a:schemeClr val="tx1"/>
              </a:solidFill>
            </a:endParaRPr>
          </a:p>
        </p:txBody>
      </p:sp>
      <p:sp>
        <p:nvSpPr>
          <p:cNvPr id="16" name="Ellipse 15">
            <a:extLst>
              <a:ext uri="{FF2B5EF4-FFF2-40B4-BE49-F238E27FC236}">
                <a16:creationId xmlns:a16="http://schemas.microsoft.com/office/drawing/2014/main" id="{25DE07BF-DE77-9A47-9BB3-B88DC709A885}"/>
              </a:ext>
            </a:extLst>
          </p:cNvPr>
          <p:cNvSpPr/>
          <p:nvPr/>
        </p:nvSpPr>
        <p:spPr>
          <a:xfrm>
            <a:off x="10881036" y="212643"/>
            <a:ext cx="756000" cy="75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58509D7C-7B97-434F-A334-53585E64A8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55643" y="0"/>
            <a:ext cx="1680714" cy="1680714"/>
          </a:xfrm>
          <a:prstGeom prst="rect">
            <a:avLst/>
          </a:prstGeom>
        </p:spPr>
      </p:pic>
      <p:pic>
        <p:nvPicPr>
          <p:cNvPr id="22" name="Sfen, faire avancer le nucléaire.mp4" descr="Sfen, faire avancer le nucléaire.mp4">
            <a:hlinkClick r:id="" action="ppaction://media"/>
            <a:extLst>
              <a:ext uri="{FF2B5EF4-FFF2-40B4-BE49-F238E27FC236}">
                <a16:creationId xmlns:a16="http://schemas.microsoft.com/office/drawing/2014/main" id="{08BD7A06-F311-A84B-ABFA-9BCF2CA901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38599" y="2066596"/>
            <a:ext cx="6144000" cy="3456000"/>
          </a:xfrm>
          <a:prstGeom prst="rect">
            <a:avLst/>
          </a:prstGeom>
        </p:spPr>
      </p:pic>
      <p:pic>
        <p:nvPicPr>
          <p:cNvPr id="24" name="Image 23">
            <a:extLst>
              <a:ext uri="{FF2B5EF4-FFF2-40B4-BE49-F238E27FC236}">
                <a16:creationId xmlns:a16="http://schemas.microsoft.com/office/drawing/2014/main" id="{9CB4236A-5E59-4345-831B-AD15AA357C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5124000" y="5465041"/>
            <a:ext cx="596725" cy="596725"/>
          </a:xfrm>
          <a:prstGeom prst="rect">
            <a:avLst/>
          </a:prstGeom>
        </p:spPr>
      </p:pic>
      <p:sp>
        <p:nvSpPr>
          <p:cNvPr id="11" name="Espace réservé du pied de page 3">
            <a:extLst>
              <a:ext uri="{FF2B5EF4-FFF2-40B4-BE49-F238E27FC236}">
                <a16:creationId xmlns:a16="http://schemas.microsoft.com/office/drawing/2014/main" id="{C4A9F75A-5778-DE4E-BF31-32CF9BA331CA}"/>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2" name="Espace réservé de la date 1">
            <a:extLst>
              <a:ext uri="{FF2B5EF4-FFF2-40B4-BE49-F238E27FC236}">
                <a16:creationId xmlns:a16="http://schemas.microsoft.com/office/drawing/2014/main" id="{C62AC63E-98E8-060C-1309-350211CAB3A1}"/>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120337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4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fullScrn="1">
              <p:cMediaNode vol="80000">
                <p:cTn id="12" fill="remove" display="0">
                  <p:stCondLst>
                    <p:cond delay="indefinite"/>
                  </p:stCondLst>
                </p:cTn>
                <p:tgtEl>
                  <p:spTgt spid="2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9">
            <a:extLst>
              <a:ext uri="{FF2B5EF4-FFF2-40B4-BE49-F238E27FC236}">
                <a16:creationId xmlns:a16="http://schemas.microsoft.com/office/drawing/2014/main" id="{6082D6A1-C389-E44B-8353-3DF65432E7AF}"/>
              </a:ext>
            </a:extLst>
          </p:cNvPr>
          <p:cNvSpPr/>
          <p:nvPr/>
        </p:nvSpPr>
        <p:spPr>
          <a:xfrm>
            <a:off x="10801867" y="405000"/>
            <a:ext cx="756000" cy="75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35FD8678-BAC1-3244-8F1F-846C2230CB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92000" y="-77855"/>
            <a:ext cx="1937709" cy="1937709"/>
          </a:xfrm>
          <a:prstGeom prst="rect">
            <a:avLst/>
          </a:prstGeom>
        </p:spPr>
      </p:pic>
      <p:sp>
        <p:nvSpPr>
          <p:cNvPr id="9" name="Espace réservé du numéro de diapositive 8">
            <a:extLst>
              <a:ext uri="{FF2B5EF4-FFF2-40B4-BE49-F238E27FC236}">
                <a16:creationId xmlns:a16="http://schemas.microsoft.com/office/drawing/2014/main" id="{497F996C-0E4F-412D-9266-694ABD875601}"/>
              </a:ext>
            </a:extLst>
          </p:cNvPr>
          <p:cNvSpPr>
            <a:spLocks noGrp="1"/>
          </p:cNvSpPr>
          <p:nvPr>
            <p:ph type="sldNum" sz="quarter" idx="12"/>
          </p:nvPr>
        </p:nvSpPr>
        <p:spPr/>
        <p:txBody>
          <a:bodyPr/>
          <a:lstStyle/>
          <a:p>
            <a:fld id="{BAD69E95-CA4F-4BCF-8D63-D9FE1C247F6E}" type="slidenum">
              <a:rPr lang="fr-FR" smtClean="0"/>
              <a:pPr/>
              <a:t>18</a:t>
            </a:fld>
            <a:endParaRPr lang="fr-FR" dirty="0"/>
          </a:p>
        </p:txBody>
      </p:sp>
      <p:sp>
        <p:nvSpPr>
          <p:cNvPr id="8" name="Titre 1">
            <a:extLst>
              <a:ext uri="{FF2B5EF4-FFF2-40B4-BE49-F238E27FC236}">
                <a16:creationId xmlns:a16="http://schemas.microsoft.com/office/drawing/2014/main" id="{4CAEB672-20A9-8341-963F-5D78AEEE5173}"/>
              </a:ext>
            </a:extLst>
          </p:cNvPr>
          <p:cNvSpPr txBox="1">
            <a:spLocks/>
          </p:cNvSpPr>
          <p:nvPr/>
        </p:nvSpPr>
        <p:spPr>
          <a:xfrm>
            <a:off x="696000" y="405000"/>
            <a:ext cx="9072000" cy="1937708"/>
          </a:xfrm>
          <a:prstGeom prst="rect">
            <a:avLst/>
          </a:prstGeom>
        </p:spPr>
        <p:txBody>
          <a:bodyPr vert="horz" lIns="91440" tIns="45720" rIns="91440" bIns="45720" rtlCol="0" anchor="t">
            <a:noAutofit/>
          </a:bodyPr>
          <a:lstStyle>
            <a:lvl1pPr algn="l" defTabSz="914400" rtl="0" eaLnBrk="1" latinLnBrk="0" hangingPunct="1">
              <a:lnSpc>
                <a:spcPct val="100000"/>
              </a:lnSpc>
              <a:spcBef>
                <a:spcPts val="0"/>
              </a:spcBef>
              <a:buNone/>
              <a:defRPr sz="3000" b="1" kern="1200">
                <a:solidFill>
                  <a:schemeClr val="tx2"/>
                </a:solidFill>
                <a:latin typeface="+mj-lt"/>
                <a:ea typeface="+mj-ea"/>
                <a:cs typeface="+mj-cs"/>
              </a:defRPr>
            </a:lvl1pPr>
          </a:lstStyle>
          <a:p>
            <a:r>
              <a:rPr lang="fr-FR" sz="2400" dirty="0"/>
              <a:t>Comment faire progresser les connaissances </a:t>
            </a:r>
          </a:p>
          <a:p>
            <a:r>
              <a:rPr lang="fr-FR" sz="2400" dirty="0"/>
              <a:t>sur l’énergie nucléaire ? </a:t>
            </a:r>
          </a:p>
          <a:p>
            <a:endParaRPr lang="fr-FR" sz="1600" b="0" dirty="0">
              <a:solidFill>
                <a:schemeClr val="tx1"/>
              </a:solidFill>
            </a:endParaRPr>
          </a:p>
          <a:p>
            <a:endParaRPr lang="fr-FR" sz="1800" dirty="0">
              <a:solidFill>
                <a:schemeClr val="tx1"/>
              </a:solidFill>
            </a:endParaRPr>
          </a:p>
          <a:p>
            <a:r>
              <a:rPr lang="fr-FR" sz="1800" dirty="0">
                <a:solidFill>
                  <a:schemeClr val="tx1"/>
                </a:solidFill>
              </a:rPr>
              <a:t>Notre ambition est de communiquer, informer, </a:t>
            </a:r>
          </a:p>
          <a:p>
            <a:r>
              <a:rPr lang="fr-FR" sz="1800" dirty="0">
                <a:solidFill>
                  <a:schemeClr val="tx1"/>
                </a:solidFill>
              </a:rPr>
              <a:t>auprès de trois publics cibles principales :</a:t>
            </a:r>
          </a:p>
          <a:p>
            <a:endParaRPr lang="fr-FR" sz="1600" b="0" dirty="0">
              <a:solidFill>
                <a:schemeClr val="tx1"/>
              </a:solidFill>
            </a:endParaRPr>
          </a:p>
        </p:txBody>
      </p:sp>
      <p:graphicFrame>
        <p:nvGraphicFramePr>
          <p:cNvPr id="5" name="Tableau 5">
            <a:extLst>
              <a:ext uri="{FF2B5EF4-FFF2-40B4-BE49-F238E27FC236}">
                <a16:creationId xmlns:a16="http://schemas.microsoft.com/office/drawing/2014/main" id="{21EF4742-B330-B145-9550-1A69F4762E1A}"/>
              </a:ext>
            </a:extLst>
          </p:cNvPr>
          <p:cNvGraphicFramePr>
            <a:graphicFrameLocks noGrp="1"/>
          </p:cNvGraphicFramePr>
          <p:nvPr/>
        </p:nvGraphicFramePr>
        <p:xfrm>
          <a:off x="696001" y="3124523"/>
          <a:ext cx="10861866" cy="1383368"/>
        </p:xfrm>
        <a:graphic>
          <a:graphicData uri="http://schemas.openxmlformats.org/drawingml/2006/table">
            <a:tbl>
              <a:tblPr firstRow="1" bandRow="1">
                <a:tableStyleId>{5C22544A-7EE6-4342-B048-85BDC9FD1C3A}</a:tableStyleId>
              </a:tblPr>
              <a:tblGrid>
                <a:gridCol w="3620622">
                  <a:extLst>
                    <a:ext uri="{9D8B030D-6E8A-4147-A177-3AD203B41FA5}">
                      <a16:colId xmlns:a16="http://schemas.microsoft.com/office/drawing/2014/main" val="3212330683"/>
                    </a:ext>
                  </a:extLst>
                </a:gridCol>
                <a:gridCol w="3620622">
                  <a:extLst>
                    <a:ext uri="{9D8B030D-6E8A-4147-A177-3AD203B41FA5}">
                      <a16:colId xmlns:a16="http://schemas.microsoft.com/office/drawing/2014/main" val="891421374"/>
                    </a:ext>
                  </a:extLst>
                </a:gridCol>
                <a:gridCol w="3620622">
                  <a:extLst>
                    <a:ext uri="{9D8B030D-6E8A-4147-A177-3AD203B41FA5}">
                      <a16:colId xmlns:a16="http://schemas.microsoft.com/office/drawing/2014/main" val="3920369538"/>
                    </a:ext>
                  </a:extLst>
                </a:gridCol>
              </a:tblGrid>
              <a:tr h="651848">
                <a:tc>
                  <a:txBody>
                    <a:bodyPr/>
                    <a:lstStyle/>
                    <a:p>
                      <a:pPr lvl="0" algn="ctr"/>
                      <a:r>
                        <a:rPr lang="fr-FR" sz="1800" b="1" dirty="0">
                          <a:solidFill>
                            <a:schemeClr val="bg1"/>
                          </a:solidFill>
                        </a:rPr>
                        <a:t>Internautes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lvl="0" algn="ctr"/>
                      <a:r>
                        <a:rPr lang="fr-FR" sz="1800" b="1" kern="1200" dirty="0">
                          <a:solidFill>
                            <a:schemeClr val="bg1"/>
                          </a:solidFill>
                          <a:latin typeface="+mn-lt"/>
                          <a:ea typeface="+mn-ea"/>
                          <a:cs typeface="+mn-cs"/>
                        </a:rPr>
                        <a:t>Professionnels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lvl="0" algn="ctr" defTabSz="914400" rtl="0" eaLnBrk="1" latinLnBrk="0" hangingPunct="1"/>
                      <a:r>
                        <a:rPr lang="fr-FR" sz="1800" b="1" kern="1200" dirty="0">
                          <a:solidFill>
                            <a:schemeClr val="bg1"/>
                          </a:solidFill>
                          <a:latin typeface="+mn-lt"/>
                          <a:ea typeface="+mn-ea"/>
                          <a:cs typeface="+mn-cs"/>
                        </a:rPr>
                        <a:t>Leaders d’opinion</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755414755"/>
                  </a:ext>
                </a:extLst>
              </a:tr>
              <a:tr h="6441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tx1"/>
                          </a:solidFill>
                        </a:rPr>
                        <a:t>Grand public curieux en démarche de connaissances, étudiants recherchant une </a:t>
                      </a:r>
                      <a:r>
                        <a:rPr lang="fr-FR" sz="1400" b="1">
                          <a:solidFill>
                            <a:schemeClr val="tx1"/>
                          </a:solidFill>
                        </a:rPr>
                        <a:t>information pertinente</a:t>
                      </a:r>
                      <a:endParaRPr lang="fr-FR" sz="1400" b="1" dirty="0">
                        <a:solidFill>
                          <a:schemeClr val="tx1"/>
                        </a:solidFill>
                      </a:endParaRP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lvl="0" algn="ctr"/>
                      <a:r>
                        <a:rPr lang="fr-FR" sz="1400" b="1" dirty="0">
                          <a:solidFill>
                            <a:schemeClr val="tx1"/>
                          </a:solidFill>
                        </a:rPr>
                        <a:t>Communauté nucléaire, adhérents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lvl="0" algn="ctr"/>
                      <a:r>
                        <a:rPr lang="fr-FR" sz="1400" b="1" dirty="0">
                          <a:solidFill>
                            <a:schemeClr val="tx1"/>
                          </a:solidFill>
                        </a:rPr>
                        <a:t>Milieux économique, politique, journalistique</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8979926"/>
                  </a:ext>
                </a:extLst>
              </a:tr>
            </a:tbl>
          </a:graphicData>
        </a:graphic>
      </p:graphicFrame>
      <p:sp>
        <p:nvSpPr>
          <p:cNvPr id="13" name="Espace réservé du pied de page 3">
            <a:extLst>
              <a:ext uri="{FF2B5EF4-FFF2-40B4-BE49-F238E27FC236}">
                <a16:creationId xmlns:a16="http://schemas.microsoft.com/office/drawing/2014/main" id="{5EAB3538-C126-574D-9857-3CD373D9A674}"/>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2" name="Espace réservé de la date 1">
            <a:extLst>
              <a:ext uri="{FF2B5EF4-FFF2-40B4-BE49-F238E27FC236}">
                <a16:creationId xmlns:a16="http://schemas.microsoft.com/office/drawing/2014/main" id="{9E585F08-6A5D-3D32-B32D-BAD07CAA6734}"/>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1952445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e 19">
            <a:extLst>
              <a:ext uri="{FF2B5EF4-FFF2-40B4-BE49-F238E27FC236}">
                <a16:creationId xmlns:a16="http://schemas.microsoft.com/office/drawing/2014/main" id="{F80FEFDC-4907-DB4E-A167-BEBDEA97E0CE}"/>
              </a:ext>
            </a:extLst>
          </p:cNvPr>
          <p:cNvSpPr/>
          <p:nvPr/>
        </p:nvSpPr>
        <p:spPr>
          <a:xfrm>
            <a:off x="817211" y="1593000"/>
            <a:ext cx="526085" cy="5260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a:extLst>
              <a:ext uri="{FF2B5EF4-FFF2-40B4-BE49-F238E27FC236}">
                <a16:creationId xmlns:a16="http://schemas.microsoft.com/office/drawing/2014/main" id="{497F996C-0E4F-412D-9266-694ABD875601}"/>
              </a:ext>
            </a:extLst>
          </p:cNvPr>
          <p:cNvSpPr>
            <a:spLocks noGrp="1"/>
          </p:cNvSpPr>
          <p:nvPr>
            <p:ph type="sldNum" sz="quarter" idx="12"/>
          </p:nvPr>
        </p:nvSpPr>
        <p:spPr/>
        <p:txBody>
          <a:bodyPr/>
          <a:lstStyle/>
          <a:p>
            <a:fld id="{BAD69E95-CA4F-4BCF-8D63-D9FE1C247F6E}" type="slidenum">
              <a:rPr lang="fr-FR" smtClean="0"/>
              <a:pPr/>
              <a:t>19</a:t>
            </a:fld>
            <a:endParaRPr lang="fr-FR" dirty="0"/>
          </a:p>
        </p:txBody>
      </p:sp>
      <p:pic>
        <p:nvPicPr>
          <p:cNvPr id="13" name="Image 12">
            <a:hlinkClick r:id="rId2"/>
            <a:extLst>
              <a:ext uri="{FF2B5EF4-FFF2-40B4-BE49-F238E27FC236}">
                <a16:creationId xmlns:a16="http://schemas.microsoft.com/office/drawing/2014/main" id="{3B896408-4D3C-4E4F-B39E-00DFFFBBEB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53668" y="3717861"/>
            <a:ext cx="3120655" cy="2180033"/>
          </a:xfrm>
          <a:prstGeom prst="rect">
            <a:avLst/>
          </a:prstGeom>
          <a:ln w="9525">
            <a:solidFill>
              <a:schemeClr val="tx1"/>
            </a:solidFill>
          </a:ln>
        </p:spPr>
      </p:pic>
      <p:graphicFrame>
        <p:nvGraphicFramePr>
          <p:cNvPr id="17" name="Tableau 5">
            <a:extLst>
              <a:ext uri="{FF2B5EF4-FFF2-40B4-BE49-F238E27FC236}">
                <a16:creationId xmlns:a16="http://schemas.microsoft.com/office/drawing/2014/main" id="{4D425F5C-0396-7D48-82AA-9A1390AA7307}"/>
              </a:ext>
            </a:extLst>
          </p:cNvPr>
          <p:cNvGraphicFramePr>
            <a:graphicFrameLocks noGrp="1"/>
          </p:cNvGraphicFramePr>
          <p:nvPr/>
        </p:nvGraphicFramePr>
        <p:xfrm>
          <a:off x="810376" y="453637"/>
          <a:ext cx="3989624" cy="992289"/>
        </p:xfrm>
        <a:graphic>
          <a:graphicData uri="http://schemas.openxmlformats.org/drawingml/2006/table">
            <a:tbl>
              <a:tblPr firstRow="1" bandRow="1">
                <a:tableStyleId>{5C22544A-7EE6-4342-B048-85BDC9FD1C3A}</a:tableStyleId>
              </a:tblPr>
              <a:tblGrid>
                <a:gridCol w="3989624">
                  <a:extLst>
                    <a:ext uri="{9D8B030D-6E8A-4147-A177-3AD203B41FA5}">
                      <a16:colId xmlns:a16="http://schemas.microsoft.com/office/drawing/2014/main" val="3212330683"/>
                    </a:ext>
                  </a:extLst>
                </a:gridCol>
              </a:tblGrid>
              <a:tr h="474129">
                <a:tc>
                  <a:txBody>
                    <a:bodyPr/>
                    <a:lstStyle/>
                    <a:p>
                      <a:pPr marL="0" lvl="0" algn="ctr" defTabSz="914400" rtl="0" eaLnBrk="1" latinLnBrk="0" hangingPunct="1"/>
                      <a:r>
                        <a:rPr lang="fr-FR" sz="1800" b="1" kern="1200" dirty="0">
                          <a:solidFill>
                            <a:schemeClr val="bg1"/>
                          </a:solidFill>
                          <a:latin typeface="+mn-lt"/>
                          <a:ea typeface="+mn-ea"/>
                          <a:cs typeface="+mn-cs"/>
                        </a:rPr>
                        <a:t>Internautes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755414755"/>
                  </a:ext>
                </a:extLst>
              </a:tr>
              <a:tr h="4685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1" dirty="0">
                          <a:solidFill>
                            <a:schemeClr val="tx1"/>
                          </a:solidFill>
                        </a:rPr>
                        <a:t>Grand public curieux en démarche de connaissances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8979926"/>
                  </a:ext>
                </a:extLst>
              </a:tr>
            </a:tbl>
          </a:graphicData>
        </a:graphic>
      </p:graphicFrame>
      <p:sp>
        <p:nvSpPr>
          <p:cNvPr id="19" name="Espace réservé du contenu 21">
            <a:extLst>
              <a:ext uri="{FF2B5EF4-FFF2-40B4-BE49-F238E27FC236}">
                <a16:creationId xmlns:a16="http://schemas.microsoft.com/office/drawing/2014/main" id="{9A12FC6B-428E-094E-9AA8-52D977618B0C}"/>
              </a:ext>
            </a:extLst>
          </p:cNvPr>
          <p:cNvSpPr txBox="1">
            <a:spLocks/>
          </p:cNvSpPr>
          <p:nvPr/>
        </p:nvSpPr>
        <p:spPr>
          <a:xfrm>
            <a:off x="1047599" y="1701000"/>
            <a:ext cx="4419209" cy="3563687"/>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dirty="0"/>
              <a:t>Nucléaire en clair | Des podcasts</a:t>
            </a:r>
          </a:p>
          <a:p>
            <a:pPr marL="0" indent="0">
              <a:lnSpc>
                <a:spcPct val="100000"/>
              </a:lnSpc>
              <a:buNone/>
            </a:pPr>
            <a:r>
              <a:rPr lang="fr-FR" sz="1200" dirty="0"/>
              <a:t>Disponible gratuitement sur toutes les </a:t>
            </a:r>
            <a:r>
              <a:rPr lang="fr-FR" sz="1200" dirty="0" err="1"/>
              <a:t>plate-formes</a:t>
            </a:r>
            <a:r>
              <a:rPr lang="fr-FR" sz="1200" dirty="0"/>
              <a:t> de diffusion et sur notre site internet (Rubrique Académie 235)</a:t>
            </a:r>
          </a:p>
          <a:p>
            <a:pPr marL="0" indent="0">
              <a:lnSpc>
                <a:spcPct val="100000"/>
              </a:lnSpc>
              <a:buNone/>
            </a:pPr>
            <a:endParaRPr lang="fr-FR" sz="1100" dirty="0"/>
          </a:p>
          <a:p>
            <a:pPr marL="0" indent="0">
              <a:lnSpc>
                <a:spcPct val="100000"/>
              </a:lnSpc>
              <a:spcBef>
                <a:spcPts val="0"/>
              </a:spcBef>
              <a:buNone/>
            </a:pPr>
            <a:r>
              <a:rPr lang="fr-FR" sz="1200" b="0" dirty="0">
                <a:solidFill>
                  <a:schemeClr val="accent2"/>
                </a:solidFill>
              </a:rPr>
              <a:t>➔  </a:t>
            </a:r>
            <a:r>
              <a:rPr lang="fr-FR" sz="1200" b="0" dirty="0">
                <a:solidFill>
                  <a:srgbClr val="000000"/>
                </a:solidFill>
              </a:rPr>
              <a:t>Centrale nucléaire : mode d’emploi</a:t>
            </a:r>
            <a:endParaRPr lang="fr-FR" sz="1200" b="0" dirty="0"/>
          </a:p>
          <a:p>
            <a:pPr marL="0" indent="0">
              <a:lnSpc>
                <a:spcPct val="100000"/>
              </a:lnSpc>
              <a:spcBef>
                <a:spcPts val="0"/>
              </a:spcBef>
              <a:buNone/>
            </a:pPr>
            <a:r>
              <a:rPr lang="fr-FR" sz="1200" b="0" dirty="0">
                <a:solidFill>
                  <a:schemeClr val="accent2"/>
                </a:solidFill>
              </a:rPr>
              <a:t>➔  </a:t>
            </a:r>
            <a:r>
              <a:rPr lang="fr-FR" sz="1200" b="0" dirty="0">
                <a:solidFill>
                  <a:srgbClr val="000000"/>
                </a:solidFill>
              </a:rPr>
              <a:t>Le voyage vers Mars sera atomique</a:t>
            </a:r>
            <a:endParaRPr lang="fr-FR" sz="1200" b="0" dirty="0"/>
          </a:p>
          <a:p>
            <a:pPr marL="0" indent="0">
              <a:lnSpc>
                <a:spcPct val="100000"/>
              </a:lnSpc>
              <a:spcBef>
                <a:spcPts val="0"/>
              </a:spcBef>
              <a:buNone/>
            </a:pPr>
            <a:r>
              <a:rPr lang="fr-FR" sz="1200" b="0" dirty="0">
                <a:solidFill>
                  <a:schemeClr val="accent2"/>
                </a:solidFill>
              </a:rPr>
              <a:t>➔  </a:t>
            </a:r>
            <a:r>
              <a:rPr lang="fr-FR" sz="1200" b="0" dirty="0">
                <a:solidFill>
                  <a:srgbClr val="000000"/>
                </a:solidFill>
              </a:rPr>
              <a:t>Le nucléaire dans la course de l’hydrogène vert</a:t>
            </a:r>
            <a:endParaRPr lang="fr-FR" sz="1200" b="0" dirty="0"/>
          </a:p>
          <a:p>
            <a:pPr marL="0" indent="0">
              <a:lnSpc>
                <a:spcPct val="100000"/>
              </a:lnSpc>
              <a:spcBef>
                <a:spcPts val="0"/>
              </a:spcBef>
              <a:buNone/>
            </a:pPr>
            <a:r>
              <a:rPr lang="fr-FR" sz="1200" b="0" dirty="0">
                <a:solidFill>
                  <a:schemeClr val="accent2"/>
                </a:solidFill>
              </a:rPr>
              <a:t>➔  </a:t>
            </a:r>
            <a:r>
              <a:rPr lang="fr-FR" sz="1200" b="0" dirty="0">
                <a:solidFill>
                  <a:srgbClr val="000000"/>
                </a:solidFill>
              </a:rPr>
              <a:t>Le nucléaire à la rescousse du climat</a:t>
            </a:r>
            <a:endParaRPr lang="fr-FR" sz="1200" b="0" dirty="0"/>
          </a:p>
          <a:p>
            <a:pPr marL="0" indent="0">
              <a:lnSpc>
                <a:spcPct val="100000"/>
              </a:lnSpc>
              <a:spcBef>
                <a:spcPts val="0"/>
              </a:spcBef>
              <a:buNone/>
            </a:pPr>
            <a:r>
              <a:rPr lang="fr-FR" sz="1200" b="0" dirty="0">
                <a:solidFill>
                  <a:schemeClr val="accent2"/>
                </a:solidFill>
              </a:rPr>
              <a:t>➔  </a:t>
            </a:r>
            <a:r>
              <a:rPr lang="fr-FR" sz="1200" b="0" dirty="0">
                <a:solidFill>
                  <a:srgbClr val="000000"/>
                </a:solidFill>
              </a:rPr>
              <a:t>Déchets nucléaires : faisons le tri</a:t>
            </a:r>
          </a:p>
          <a:p>
            <a:pPr marL="0" indent="0">
              <a:lnSpc>
                <a:spcPct val="100000"/>
              </a:lnSpc>
              <a:spcBef>
                <a:spcPts val="0"/>
              </a:spcBef>
              <a:buNone/>
            </a:pPr>
            <a:endParaRPr lang="fr-FR" sz="1200" b="0" dirty="0">
              <a:solidFill>
                <a:srgbClr val="000000"/>
              </a:solidFill>
            </a:endParaRPr>
          </a:p>
          <a:p>
            <a:pPr marL="0" indent="0">
              <a:lnSpc>
                <a:spcPct val="100000"/>
              </a:lnSpc>
              <a:buNone/>
            </a:pPr>
            <a:r>
              <a:rPr lang="fr-FR" sz="1200" dirty="0"/>
              <a:t>En 2021 :</a:t>
            </a:r>
          </a:p>
          <a:p>
            <a:pPr marL="0" indent="0">
              <a:lnSpc>
                <a:spcPct val="100000"/>
              </a:lnSpc>
              <a:buNone/>
            </a:pPr>
            <a:r>
              <a:rPr lang="fr-FR" sz="1200" b="0" dirty="0">
                <a:solidFill>
                  <a:schemeClr val="accent2"/>
                </a:solidFill>
              </a:rPr>
              <a:t>➔</a:t>
            </a:r>
            <a:r>
              <a:rPr lang="fr-FR" sz="1200" b="0" dirty="0"/>
              <a:t> Série Tchernobyl : Fact </a:t>
            </a:r>
            <a:r>
              <a:rPr lang="fr-FR" sz="1200" b="0" dirty="0" err="1"/>
              <a:t>checking</a:t>
            </a:r>
            <a:br>
              <a:rPr lang="fr-FR" sz="1200" b="0" dirty="0"/>
            </a:br>
            <a:r>
              <a:rPr lang="fr-FR" sz="1200" b="0" dirty="0">
                <a:solidFill>
                  <a:schemeClr val="accent2"/>
                </a:solidFill>
              </a:rPr>
              <a:t>➔</a:t>
            </a:r>
            <a:r>
              <a:rPr lang="fr-FR" sz="1200" b="0" dirty="0"/>
              <a:t> Transparence de la filière</a:t>
            </a:r>
            <a:br>
              <a:rPr lang="fr-FR" sz="1200" b="0" dirty="0"/>
            </a:br>
            <a:r>
              <a:rPr lang="fr-FR" sz="1200" b="0" dirty="0">
                <a:solidFill>
                  <a:schemeClr val="accent2"/>
                </a:solidFill>
              </a:rPr>
              <a:t>➔</a:t>
            </a:r>
            <a:r>
              <a:rPr lang="fr-FR" sz="1200" b="0" dirty="0"/>
              <a:t> Médecine nucléaire</a:t>
            </a:r>
            <a:br>
              <a:rPr lang="fr-FR" sz="1200" b="0" dirty="0"/>
            </a:br>
            <a:r>
              <a:rPr lang="fr-FR" sz="1200" b="0" dirty="0">
                <a:solidFill>
                  <a:schemeClr val="accent2"/>
                </a:solidFill>
              </a:rPr>
              <a:t>➔</a:t>
            </a:r>
            <a:r>
              <a:rPr lang="fr-FR" sz="1200" b="0" dirty="0"/>
              <a:t> Propulsion nucléaire</a:t>
            </a:r>
            <a:br>
              <a:rPr lang="fr-FR" sz="1200" b="0" dirty="0"/>
            </a:br>
            <a:r>
              <a:rPr lang="fr-FR" sz="1200" b="0" dirty="0">
                <a:solidFill>
                  <a:schemeClr val="accent2"/>
                </a:solidFill>
              </a:rPr>
              <a:t>➔</a:t>
            </a:r>
            <a:r>
              <a:rPr lang="fr-FR" sz="1200" b="0" dirty="0"/>
              <a:t> Vivre près d'une centrale nucléaire</a:t>
            </a:r>
            <a:br>
              <a:rPr lang="fr-FR" sz="1200" b="0" dirty="0"/>
            </a:br>
            <a:r>
              <a:rPr lang="fr-FR" sz="1200" b="0" dirty="0">
                <a:solidFill>
                  <a:schemeClr val="accent2"/>
                </a:solidFill>
              </a:rPr>
              <a:t>➔</a:t>
            </a:r>
            <a:r>
              <a:rPr lang="fr-FR" sz="1200" b="0" dirty="0"/>
              <a:t> Sait-on démanteler ?</a:t>
            </a:r>
          </a:p>
          <a:p>
            <a:pPr marL="0" indent="0">
              <a:lnSpc>
                <a:spcPct val="100000"/>
              </a:lnSpc>
              <a:spcBef>
                <a:spcPts val="0"/>
              </a:spcBef>
              <a:buNone/>
            </a:pPr>
            <a:endParaRPr lang="fr-FR" sz="1100" b="0" dirty="0"/>
          </a:p>
        </p:txBody>
      </p:sp>
      <p:pic>
        <p:nvPicPr>
          <p:cNvPr id="21" name="Image 20" descr="Une image contenant extérieur, signe, vert, métal&#10;&#10;Description générée automatiquement">
            <a:hlinkClick r:id="rId4"/>
            <a:extLst>
              <a:ext uri="{FF2B5EF4-FFF2-40B4-BE49-F238E27FC236}">
                <a16:creationId xmlns:a16="http://schemas.microsoft.com/office/drawing/2014/main" id="{3CD57496-5184-6740-86E3-4C35EA5DBB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5749" y="3753000"/>
            <a:ext cx="1644961" cy="1644961"/>
          </a:xfrm>
          <a:prstGeom prst="rect">
            <a:avLst/>
          </a:prstGeom>
        </p:spPr>
      </p:pic>
      <p:sp>
        <p:nvSpPr>
          <p:cNvPr id="22" name="Ellipse 21">
            <a:extLst>
              <a:ext uri="{FF2B5EF4-FFF2-40B4-BE49-F238E27FC236}">
                <a16:creationId xmlns:a16="http://schemas.microsoft.com/office/drawing/2014/main" id="{1CE0CAA8-8E4F-5247-A362-1F817C2DFB8C}"/>
              </a:ext>
            </a:extLst>
          </p:cNvPr>
          <p:cNvSpPr/>
          <p:nvPr/>
        </p:nvSpPr>
        <p:spPr>
          <a:xfrm>
            <a:off x="6117157" y="660754"/>
            <a:ext cx="526085" cy="5260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space réservé du contenu 21">
            <a:extLst>
              <a:ext uri="{FF2B5EF4-FFF2-40B4-BE49-F238E27FC236}">
                <a16:creationId xmlns:a16="http://schemas.microsoft.com/office/drawing/2014/main" id="{8725FA72-4B1B-4AF4-A20D-C8A6469F5177}"/>
              </a:ext>
            </a:extLst>
          </p:cNvPr>
          <p:cNvSpPr txBox="1">
            <a:spLocks/>
          </p:cNvSpPr>
          <p:nvPr/>
        </p:nvSpPr>
        <p:spPr>
          <a:xfrm>
            <a:off x="6321184" y="774945"/>
            <a:ext cx="5453139" cy="2654055"/>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dirty="0"/>
              <a:t>Académie 235 | Un site éducatif</a:t>
            </a:r>
          </a:p>
          <a:p>
            <a:pPr marL="0" indent="0">
              <a:lnSpc>
                <a:spcPct val="100000"/>
              </a:lnSpc>
              <a:buNone/>
            </a:pPr>
            <a:endParaRPr lang="fr-FR" sz="1200" dirty="0"/>
          </a:p>
          <a:p>
            <a:pPr marL="0" indent="0">
              <a:lnSpc>
                <a:spcPct val="100000"/>
              </a:lnSpc>
              <a:buNone/>
            </a:pPr>
            <a:r>
              <a:rPr lang="fr-FR" sz="1200" b="0" dirty="0">
                <a:solidFill>
                  <a:schemeClr val="tx2"/>
                </a:solidFill>
              </a:rPr>
              <a:t>➔</a:t>
            </a:r>
            <a:r>
              <a:rPr lang="fr-FR" sz="1200" b="0" dirty="0"/>
              <a:t> </a:t>
            </a:r>
            <a:r>
              <a:rPr lang="fr-FR" sz="1200" dirty="0"/>
              <a:t>Des ressources datées, documentées pour développer ses connaissances sur l’énergie nucléaire</a:t>
            </a:r>
            <a:br>
              <a:rPr lang="fr-FR" sz="1200" dirty="0"/>
            </a:br>
            <a:br>
              <a:rPr lang="fr-FR" sz="1200" dirty="0"/>
            </a:br>
            <a:r>
              <a:rPr lang="fr-FR" sz="1200" dirty="0">
                <a:solidFill>
                  <a:schemeClr val="tx2"/>
                </a:solidFill>
              </a:rPr>
              <a:t>➔</a:t>
            </a:r>
            <a:r>
              <a:rPr lang="fr-FR" sz="1200" dirty="0"/>
              <a:t> Dossiers thématiques en cours de développement </a:t>
            </a:r>
            <a:br>
              <a:rPr lang="fr-FR" sz="1200" dirty="0"/>
            </a:br>
            <a:r>
              <a:rPr lang="fr-FR" sz="1200" dirty="0"/>
              <a:t>(Tchernobyl, Fukushima, climat…)</a:t>
            </a:r>
            <a:br>
              <a:rPr lang="fr-FR" sz="1200" dirty="0"/>
            </a:br>
            <a:br>
              <a:rPr lang="fr-FR" sz="1200" dirty="0"/>
            </a:br>
            <a:r>
              <a:rPr lang="fr-FR" sz="1200" dirty="0">
                <a:solidFill>
                  <a:schemeClr val="tx2"/>
                </a:solidFill>
              </a:rPr>
              <a:t>➔</a:t>
            </a:r>
            <a:r>
              <a:rPr lang="fr-FR" sz="1200" dirty="0"/>
              <a:t> « Les questions que vous vous posez »</a:t>
            </a:r>
          </a:p>
          <a:p>
            <a:pPr marL="0" indent="0">
              <a:lnSpc>
                <a:spcPct val="100000"/>
              </a:lnSpc>
              <a:buNone/>
            </a:pPr>
            <a:br>
              <a:rPr lang="fr-FR" sz="1200" dirty="0"/>
            </a:br>
            <a:r>
              <a:rPr lang="fr-FR" sz="1200" dirty="0"/>
              <a:t>Au total </a:t>
            </a:r>
          </a:p>
          <a:p>
            <a:pPr marL="0" indent="0">
              <a:lnSpc>
                <a:spcPct val="100000"/>
              </a:lnSpc>
              <a:buNone/>
            </a:pPr>
            <a:r>
              <a:rPr lang="fr-FR" sz="1200" dirty="0">
                <a:solidFill>
                  <a:schemeClr val="tx2"/>
                </a:solidFill>
              </a:rPr>
              <a:t>+90 articles en lignes | 12 thématiques | Illustrations pédagogiques</a:t>
            </a:r>
          </a:p>
        </p:txBody>
      </p:sp>
      <p:sp>
        <p:nvSpPr>
          <p:cNvPr id="23" name="Signalisation droite 22">
            <a:hlinkClick r:id="rId4"/>
            <a:extLst>
              <a:ext uri="{FF2B5EF4-FFF2-40B4-BE49-F238E27FC236}">
                <a16:creationId xmlns:a16="http://schemas.microsoft.com/office/drawing/2014/main" id="{1349CB93-B7A5-F149-8A77-F4A72733F9D2}"/>
              </a:ext>
            </a:extLst>
          </p:cNvPr>
          <p:cNvSpPr/>
          <p:nvPr/>
        </p:nvSpPr>
        <p:spPr>
          <a:xfrm>
            <a:off x="1140733" y="5589000"/>
            <a:ext cx="380750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B5325EEA-6BFF-E444-B3D9-53BF4B30102B}"/>
              </a:ext>
            </a:extLst>
          </p:cNvPr>
          <p:cNvSpPr txBox="1"/>
          <p:nvPr/>
        </p:nvSpPr>
        <p:spPr>
          <a:xfrm>
            <a:off x="1786660" y="5697000"/>
            <a:ext cx="2515650" cy="307777"/>
          </a:xfrm>
          <a:prstGeom prst="rect">
            <a:avLst/>
          </a:prstGeom>
          <a:noFill/>
        </p:spPr>
        <p:txBody>
          <a:bodyPr wrap="square" rtlCol="0">
            <a:spAutoFit/>
          </a:bodyPr>
          <a:lstStyle/>
          <a:p>
            <a:pPr algn="ctr"/>
            <a:r>
              <a:rPr lang="fr-FR" sz="1400" b="1" dirty="0">
                <a:solidFill>
                  <a:schemeClr val="bg1"/>
                </a:solidFill>
              </a:rPr>
              <a:t>Écoutez les podcasts</a:t>
            </a:r>
          </a:p>
        </p:txBody>
      </p:sp>
      <p:sp>
        <p:nvSpPr>
          <p:cNvPr id="25" name="Signalisation droite 24">
            <a:hlinkClick r:id="rId2"/>
            <a:extLst>
              <a:ext uri="{FF2B5EF4-FFF2-40B4-BE49-F238E27FC236}">
                <a16:creationId xmlns:a16="http://schemas.microsoft.com/office/drawing/2014/main" id="{18EBF04B-56BB-134B-AB8E-5E0D5D0D13B3}"/>
              </a:ext>
            </a:extLst>
          </p:cNvPr>
          <p:cNvSpPr/>
          <p:nvPr/>
        </p:nvSpPr>
        <p:spPr>
          <a:xfrm>
            <a:off x="6816028" y="4680794"/>
            <a:ext cx="2068028"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482C8600-AB76-B743-A019-63DA3073613E}"/>
              </a:ext>
            </a:extLst>
          </p:cNvPr>
          <p:cNvSpPr txBox="1"/>
          <p:nvPr/>
        </p:nvSpPr>
        <p:spPr>
          <a:xfrm>
            <a:off x="6967098" y="4758294"/>
            <a:ext cx="1694799" cy="307777"/>
          </a:xfrm>
          <a:prstGeom prst="rect">
            <a:avLst/>
          </a:prstGeom>
          <a:noFill/>
        </p:spPr>
        <p:txBody>
          <a:bodyPr wrap="square" rtlCol="0">
            <a:spAutoFit/>
          </a:bodyPr>
          <a:lstStyle/>
          <a:p>
            <a:pPr algn="ctr"/>
            <a:r>
              <a:rPr lang="fr-FR" sz="1400" b="1" dirty="0">
                <a:solidFill>
                  <a:schemeClr val="bg1"/>
                </a:solidFill>
              </a:rPr>
              <a:t>Découvrez le site</a:t>
            </a:r>
          </a:p>
        </p:txBody>
      </p:sp>
      <p:sp>
        <p:nvSpPr>
          <p:cNvPr id="16" name="Espace réservé du pied de page 3">
            <a:extLst>
              <a:ext uri="{FF2B5EF4-FFF2-40B4-BE49-F238E27FC236}">
                <a16:creationId xmlns:a16="http://schemas.microsoft.com/office/drawing/2014/main" id="{8C3BC88B-B778-F04C-8A1C-D9A13C9D7635}"/>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2" name="Espace réservé de la date 1">
            <a:extLst>
              <a:ext uri="{FF2B5EF4-FFF2-40B4-BE49-F238E27FC236}">
                <a16:creationId xmlns:a16="http://schemas.microsoft.com/office/drawing/2014/main" id="{AED8512F-29F7-587D-29FE-F47C527F698C}"/>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261279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77046-67E8-4443-849F-699D878DEE3A}"/>
              </a:ext>
            </a:extLst>
          </p:cNvPr>
          <p:cNvSpPr>
            <a:spLocks noGrp="1"/>
          </p:cNvSpPr>
          <p:nvPr>
            <p:ph type="title"/>
          </p:nvPr>
        </p:nvSpPr>
        <p:spPr/>
        <p:txBody>
          <a:bodyPr/>
          <a:lstStyle/>
          <a:p>
            <a:r>
              <a:rPr lang="fr-FR" dirty="0"/>
              <a:t>Un partage de bonne pratique proposé par Sfen Hauts de France</a:t>
            </a:r>
          </a:p>
        </p:txBody>
      </p:sp>
      <p:sp>
        <p:nvSpPr>
          <p:cNvPr id="3" name="Espace réservé de la date 2">
            <a:extLst>
              <a:ext uri="{FF2B5EF4-FFF2-40B4-BE49-F238E27FC236}">
                <a16:creationId xmlns:a16="http://schemas.microsoft.com/office/drawing/2014/main" id="{263AF66E-5600-4DBF-B990-A5C5ACA00AAB}"/>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45F4CC66-6EC5-4877-B9BD-DDEBD090576C}"/>
              </a:ext>
            </a:extLst>
          </p:cNvPr>
          <p:cNvSpPr>
            <a:spLocks noGrp="1"/>
          </p:cNvSpPr>
          <p:nvPr>
            <p:ph type="ftr" sz="quarter" idx="11"/>
          </p:nvPr>
        </p:nvSpPr>
        <p:spPr/>
        <p:txBody>
          <a:bodyPr/>
          <a:lstStyle/>
          <a:p>
            <a:r>
              <a:rPr lang="fr-FR" dirty="0"/>
              <a:t>Borne interactive</a:t>
            </a:r>
          </a:p>
        </p:txBody>
      </p:sp>
      <p:sp>
        <p:nvSpPr>
          <p:cNvPr id="5" name="Espace réservé du numéro de diapositive 4">
            <a:extLst>
              <a:ext uri="{FF2B5EF4-FFF2-40B4-BE49-F238E27FC236}">
                <a16:creationId xmlns:a16="http://schemas.microsoft.com/office/drawing/2014/main" id="{B5B61E30-1EE9-4EE8-82F5-3557AF54AB10}"/>
              </a:ext>
            </a:extLst>
          </p:cNvPr>
          <p:cNvSpPr>
            <a:spLocks noGrp="1"/>
          </p:cNvSpPr>
          <p:nvPr>
            <p:ph type="sldNum" sz="quarter" idx="12"/>
          </p:nvPr>
        </p:nvSpPr>
        <p:spPr/>
        <p:txBody>
          <a:bodyPr/>
          <a:lstStyle/>
          <a:p>
            <a:fld id="{BAD69E95-CA4F-4BCF-8D63-D9FE1C247F6E}" type="slidenum">
              <a:rPr lang="fr-FR" smtClean="0"/>
              <a:pPr/>
              <a:t>2</a:t>
            </a:fld>
            <a:endParaRPr lang="fr-FR" dirty="0"/>
          </a:p>
        </p:txBody>
      </p:sp>
      <p:sp>
        <p:nvSpPr>
          <p:cNvPr id="7" name="Espace réservé du contenu 6">
            <a:extLst>
              <a:ext uri="{FF2B5EF4-FFF2-40B4-BE49-F238E27FC236}">
                <a16:creationId xmlns:a16="http://schemas.microsoft.com/office/drawing/2014/main" id="{4E8D196B-7C25-47F3-86CE-B951B850014E}"/>
              </a:ext>
            </a:extLst>
          </p:cNvPr>
          <p:cNvSpPr>
            <a:spLocks noGrp="1"/>
          </p:cNvSpPr>
          <p:nvPr>
            <p:ph sz="quarter" idx="15"/>
          </p:nvPr>
        </p:nvSpPr>
        <p:spPr/>
        <p:txBody>
          <a:bodyPr/>
          <a:lstStyle/>
          <a:p>
            <a:pPr marL="0" indent="0">
              <a:buNone/>
            </a:pPr>
            <a:r>
              <a:rPr lang="fr-FR" dirty="0"/>
              <a:t>La Sfen a fait développer une borne interactive pour accompagner ses interventions dans les collèges et lycées.</a:t>
            </a:r>
          </a:p>
          <a:p>
            <a:endParaRPr lang="fr-FR" dirty="0"/>
          </a:p>
        </p:txBody>
      </p:sp>
      <p:pic>
        <p:nvPicPr>
          <p:cNvPr id="11" name="Espace réservé du contenu 10">
            <a:extLst>
              <a:ext uri="{FF2B5EF4-FFF2-40B4-BE49-F238E27FC236}">
                <a16:creationId xmlns:a16="http://schemas.microsoft.com/office/drawing/2014/main" id="{E3549F84-E71F-B683-B8D1-8CC558DC52E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75546" y="2673000"/>
            <a:ext cx="2394977" cy="3193302"/>
          </a:xfrm>
        </p:spPr>
      </p:pic>
      <p:sp>
        <p:nvSpPr>
          <p:cNvPr id="12" name="Flèche : droite 11">
            <a:extLst>
              <a:ext uri="{FF2B5EF4-FFF2-40B4-BE49-F238E27FC236}">
                <a16:creationId xmlns:a16="http://schemas.microsoft.com/office/drawing/2014/main" id="{FF28680B-6E1E-A809-4124-41412FE0C710}"/>
              </a:ext>
            </a:extLst>
          </p:cNvPr>
          <p:cNvSpPr/>
          <p:nvPr/>
        </p:nvSpPr>
        <p:spPr>
          <a:xfrm rot="20159103">
            <a:off x="5448000" y="3321000"/>
            <a:ext cx="972000" cy="324000"/>
          </a:xfrm>
          <a:prstGeom prst="rightArrow">
            <a:avLst>
              <a:gd name="adj1" fmla="val 50000"/>
              <a:gd name="adj2" fmla="val 701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53AE3F70-99C5-B914-6B6F-2D3F85C34588}"/>
              </a:ext>
            </a:extLst>
          </p:cNvPr>
          <p:cNvSpPr/>
          <p:nvPr/>
        </p:nvSpPr>
        <p:spPr>
          <a:xfrm rot="850087">
            <a:off x="5466810" y="4376286"/>
            <a:ext cx="972000" cy="324000"/>
          </a:xfrm>
          <a:prstGeom prst="rightArrow">
            <a:avLst>
              <a:gd name="adj1" fmla="val 50000"/>
              <a:gd name="adj2" fmla="val 701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3458AB8-827D-A263-B840-B87A9100E1F6}"/>
              </a:ext>
            </a:extLst>
          </p:cNvPr>
          <p:cNvPicPr>
            <a:picLocks noChangeAspect="1"/>
          </p:cNvPicPr>
          <p:nvPr/>
        </p:nvPicPr>
        <p:blipFill>
          <a:blip r:embed="rId3"/>
          <a:stretch>
            <a:fillRect/>
          </a:stretch>
        </p:blipFill>
        <p:spPr>
          <a:xfrm>
            <a:off x="6861134" y="2349000"/>
            <a:ext cx="3048263" cy="1714648"/>
          </a:xfrm>
          <a:prstGeom prst="rect">
            <a:avLst/>
          </a:prstGeom>
        </p:spPr>
      </p:pic>
      <p:pic>
        <p:nvPicPr>
          <p:cNvPr id="15" name="Image 14">
            <a:extLst>
              <a:ext uri="{FF2B5EF4-FFF2-40B4-BE49-F238E27FC236}">
                <a16:creationId xmlns:a16="http://schemas.microsoft.com/office/drawing/2014/main" id="{02085714-AA46-3C8F-150C-F8554C6DCACC}"/>
              </a:ext>
            </a:extLst>
          </p:cNvPr>
          <p:cNvPicPr>
            <a:picLocks noChangeAspect="1"/>
          </p:cNvPicPr>
          <p:nvPr/>
        </p:nvPicPr>
        <p:blipFill>
          <a:blip r:embed="rId4"/>
          <a:stretch>
            <a:fillRect/>
          </a:stretch>
        </p:blipFill>
        <p:spPr>
          <a:xfrm>
            <a:off x="6935097" y="4063648"/>
            <a:ext cx="3048262" cy="1714648"/>
          </a:xfrm>
          <a:prstGeom prst="rect">
            <a:avLst/>
          </a:prstGeom>
        </p:spPr>
      </p:pic>
    </p:spTree>
    <p:extLst>
      <p:ext uri="{BB962C8B-B14F-4D97-AF65-F5344CB8AC3E}">
        <p14:creationId xmlns:p14="http://schemas.microsoft.com/office/powerpoint/2010/main" val="2365191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497F996C-0E4F-412D-9266-694ABD875601}"/>
              </a:ext>
            </a:extLst>
          </p:cNvPr>
          <p:cNvSpPr>
            <a:spLocks noGrp="1"/>
          </p:cNvSpPr>
          <p:nvPr>
            <p:ph type="sldNum" sz="quarter" idx="12"/>
          </p:nvPr>
        </p:nvSpPr>
        <p:spPr/>
        <p:txBody>
          <a:bodyPr/>
          <a:lstStyle/>
          <a:p>
            <a:fld id="{BAD69E95-CA4F-4BCF-8D63-D9FE1C247F6E}" type="slidenum">
              <a:rPr lang="fr-FR" smtClean="0"/>
              <a:pPr/>
              <a:t>20</a:t>
            </a:fld>
            <a:endParaRPr lang="fr-FR" dirty="0"/>
          </a:p>
        </p:txBody>
      </p:sp>
      <p:graphicFrame>
        <p:nvGraphicFramePr>
          <p:cNvPr id="16" name="Tableau 5">
            <a:extLst>
              <a:ext uri="{FF2B5EF4-FFF2-40B4-BE49-F238E27FC236}">
                <a16:creationId xmlns:a16="http://schemas.microsoft.com/office/drawing/2014/main" id="{8DE0C30D-CFCE-354F-BADA-7739BCC73347}"/>
              </a:ext>
            </a:extLst>
          </p:cNvPr>
          <p:cNvGraphicFramePr>
            <a:graphicFrameLocks noGrp="1"/>
          </p:cNvGraphicFramePr>
          <p:nvPr/>
        </p:nvGraphicFramePr>
        <p:xfrm>
          <a:off x="833437" y="462774"/>
          <a:ext cx="3989623" cy="942660"/>
        </p:xfrm>
        <a:graphic>
          <a:graphicData uri="http://schemas.openxmlformats.org/drawingml/2006/table">
            <a:tbl>
              <a:tblPr firstRow="1" bandRow="1">
                <a:tableStyleId>{5C22544A-7EE6-4342-B048-85BDC9FD1C3A}</a:tableStyleId>
              </a:tblPr>
              <a:tblGrid>
                <a:gridCol w="3989623">
                  <a:extLst>
                    <a:ext uri="{9D8B030D-6E8A-4147-A177-3AD203B41FA5}">
                      <a16:colId xmlns:a16="http://schemas.microsoft.com/office/drawing/2014/main" val="891421374"/>
                    </a:ext>
                  </a:extLst>
                </a:gridCol>
              </a:tblGrid>
              <a:tr h="474129">
                <a:tc>
                  <a:txBody>
                    <a:bodyPr/>
                    <a:lstStyle/>
                    <a:p>
                      <a:pPr marL="0" lvl="0" algn="ctr" defTabSz="914400" rtl="0" eaLnBrk="1" latinLnBrk="0" hangingPunct="1"/>
                      <a:r>
                        <a:rPr lang="fr-FR" sz="1800" b="1" kern="1200" dirty="0">
                          <a:solidFill>
                            <a:schemeClr val="bg1"/>
                          </a:solidFill>
                          <a:latin typeface="+mn-lt"/>
                          <a:ea typeface="+mn-ea"/>
                          <a:cs typeface="+mn-cs"/>
                        </a:rPr>
                        <a:t>Professionnels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755414755"/>
                  </a:ext>
                </a:extLst>
              </a:tr>
              <a:tr h="468531">
                <a:tc>
                  <a:txBody>
                    <a:bodyPr/>
                    <a:lstStyle/>
                    <a:p>
                      <a:pPr lvl="0" algn="ctr"/>
                      <a:r>
                        <a:rPr lang="fr-FR" sz="1400" b="1" dirty="0">
                          <a:solidFill>
                            <a:schemeClr val="tx1"/>
                          </a:solidFill>
                        </a:rPr>
                        <a:t>Communauté nucléaire, adhérents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8979926"/>
                  </a:ext>
                </a:extLst>
              </a:tr>
            </a:tbl>
          </a:graphicData>
        </a:graphic>
      </p:graphicFrame>
      <p:sp>
        <p:nvSpPr>
          <p:cNvPr id="18" name="Ellipse 17">
            <a:extLst>
              <a:ext uri="{FF2B5EF4-FFF2-40B4-BE49-F238E27FC236}">
                <a16:creationId xmlns:a16="http://schemas.microsoft.com/office/drawing/2014/main" id="{3D2C42EE-913A-3E46-A089-6D4652805693}"/>
              </a:ext>
            </a:extLst>
          </p:cNvPr>
          <p:cNvSpPr/>
          <p:nvPr/>
        </p:nvSpPr>
        <p:spPr>
          <a:xfrm>
            <a:off x="837349" y="1593000"/>
            <a:ext cx="526085" cy="5260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21">
            <a:extLst>
              <a:ext uri="{FF2B5EF4-FFF2-40B4-BE49-F238E27FC236}">
                <a16:creationId xmlns:a16="http://schemas.microsoft.com/office/drawing/2014/main" id="{FDED6417-40D4-BE40-8EB1-48066905FB6D}"/>
              </a:ext>
            </a:extLst>
          </p:cNvPr>
          <p:cNvSpPr txBox="1">
            <a:spLocks/>
          </p:cNvSpPr>
          <p:nvPr/>
        </p:nvSpPr>
        <p:spPr>
          <a:xfrm>
            <a:off x="1067738" y="1712209"/>
            <a:ext cx="4596262" cy="3563687"/>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dirty="0"/>
              <a:t>Les événements </a:t>
            </a:r>
            <a:r>
              <a:rPr lang="fr-FR" sz="1400" dirty="0"/>
              <a:t>| Des rendez-vous pour discuter de l’actualité et des dernières avancées de la filière</a:t>
            </a:r>
            <a:endParaRPr lang="fr-FR" sz="1100" dirty="0"/>
          </a:p>
          <a:p>
            <a:pPr marL="0" indent="0">
              <a:buNone/>
            </a:pPr>
            <a:r>
              <a:rPr lang="fr-FR" sz="1200" b="0" dirty="0">
                <a:solidFill>
                  <a:schemeClr val="accent2"/>
                </a:solidFill>
              </a:rPr>
              <a:t>➔  </a:t>
            </a:r>
            <a:r>
              <a:rPr lang="fr-FR" sz="1200" dirty="0"/>
              <a:t>Conférences nationales et internationales, journées techniques, webinaires…</a:t>
            </a:r>
            <a:endParaRPr lang="fr-FR" sz="1100" dirty="0"/>
          </a:p>
        </p:txBody>
      </p:sp>
      <p:sp>
        <p:nvSpPr>
          <p:cNvPr id="23" name="Ellipse 22">
            <a:extLst>
              <a:ext uri="{FF2B5EF4-FFF2-40B4-BE49-F238E27FC236}">
                <a16:creationId xmlns:a16="http://schemas.microsoft.com/office/drawing/2014/main" id="{EDA2141B-0930-E64B-9C72-21E47069AA84}"/>
              </a:ext>
            </a:extLst>
          </p:cNvPr>
          <p:cNvSpPr/>
          <p:nvPr/>
        </p:nvSpPr>
        <p:spPr>
          <a:xfrm>
            <a:off x="6622505" y="945000"/>
            <a:ext cx="526085" cy="5260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space réservé du contenu 21">
            <a:extLst>
              <a:ext uri="{FF2B5EF4-FFF2-40B4-BE49-F238E27FC236}">
                <a16:creationId xmlns:a16="http://schemas.microsoft.com/office/drawing/2014/main" id="{C00E4CF8-8E8F-494E-91E8-1FA2B84915DC}"/>
              </a:ext>
            </a:extLst>
          </p:cNvPr>
          <p:cNvSpPr txBox="1">
            <a:spLocks/>
          </p:cNvSpPr>
          <p:nvPr/>
        </p:nvSpPr>
        <p:spPr>
          <a:xfrm>
            <a:off x="6852894" y="1064209"/>
            <a:ext cx="4299236" cy="1091209"/>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dirty="0"/>
              <a:t>Revue Générale Nucléaire </a:t>
            </a:r>
            <a:r>
              <a:rPr lang="fr-FR" sz="1400" dirty="0"/>
              <a:t>| L’information de référence sur l’énergie nucléaire </a:t>
            </a:r>
            <a:endParaRPr lang="fr-FR" sz="1100" dirty="0"/>
          </a:p>
          <a:p>
            <a:pPr marL="0" indent="0">
              <a:buNone/>
            </a:pPr>
            <a:r>
              <a:rPr lang="fr-FR" sz="1200" b="0" dirty="0">
                <a:solidFill>
                  <a:schemeClr val="accent2"/>
                </a:solidFill>
              </a:rPr>
              <a:t>➔  </a:t>
            </a:r>
            <a:r>
              <a:rPr lang="fr-FR" sz="1200" dirty="0"/>
              <a:t>Parution bimestrielle</a:t>
            </a:r>
          </a:p>
        </p:txBody>
      </p:sp>
      <p:pic>
        <p:nvPicPr>
          <p:cNvPr id="25" name="Image 24">
            <a:extLst>
              <a:ext uri="{FF2B5EF4-FFF2-40B4-BE49-F238E27FC236}">
                <a16:creationId xmlns:a16="http://schemas.microsoft.com/office/drawing/2014/main" id="{9DA96285-EA89-2648-AE37-108426E5BE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8466" y="1930216"/>
            <a:ext cx="1096758" cy="1431682"/>
          </a:xfrm>
          <a:prstGeom prst="rect">
            <a:avLst/>
          </a:prstGeom>
        </p:spPr>
      </p:pic>
      <p:pic>
        <p:nvPicPr>
          <p:cNvPr id="26" name="Image 25">
            <a:extLst>
              <a:ext uri="{FF2B5EF4-FFF2-40B4-BE49-F238E27FC236}">
                <a16:creationId xmlns:a16="http://schemas.microsoft.com/office/drawing/2014/main" id="{B289075D-EF5C-3749-BC1B-910B3F9A45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6873" y="1930216"/>
            <a:ext cx="1089577" cy="1431682"/>
          </a:xfrm>
          <a:prstGeom prst="rect">
            <a:avLst/>
          </a:prstGeom>
        </p:spPr>
      </p:pic>
      <p:pic>
        <p:nvPicPr>
          <p:cNvPr id="27" name="Image 26">
            <a:extLst>
              <a:ext uri="{FF2B5EF4-FFF2-40B4-BE49-F238E27FC236}">
                <a16:creationId xmlns:a16="http://schemas.microsoft.com/office/drawing/2014/main" id="{97913FB7-39B8-4442-88B4-045EE6F707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5465" y="1930216"/>
            <a:ext cx="1081352" cy="1431682"/>
          </a:xfrm>
          <a:prstGeom prst="rect">
            <a:avLst/>
          </a:prstGeom>
        </p:spPr>
      </p:pic>
      <p:sp>
        <p:nvSpPr>
          <p:cNvPr id="34" name="Signalisation droite 33">
            <a:hlinkClick r:id="rId5"/>
            <a:extLst>
              <a:ext uri="{FF2B5EF4-FFF2-40B4-BE49-F238E27FC236}">
                <a16:creationId xmlns:a16="http://schemas.microsoft.com/office/drawing/2014/main" id="{4471EDD7-8DF8-C44C-9756-8C204C368F3D}"/>
              </a:ext>
            </a:extLst>
          </p:cNvPr>
          <p:cNvSpPr/>
          <p:nvPr/>
        </p:nvSpPr>
        <p:spPr>
          <a:xfrm>
            <a:off x="1154207" y="5434277"/>
            <a:ext cx="380750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E459BBBE-E719-544B-BEBC-961D62E68274}"/>
              </a:ext>
            </a:extLst>
          </p:cNvPr>
          <p:cNvSpPr txBox="1"/>
          <p:nvPr/>
        </p:nvSpPr>
        <p:spPr>
          <a:xfrm>
            <a:off x="1583381" y="5494039"/>
            <a:ext cx="2947650" cy="307777"/>
          </a:xfrm>
          <a:prstGeom prst="rect">
            <a:avLst/>
          </a:prstGeom>
          <a:noFill/>
        </p:spPr>
        <p:txBody>
          <a:bodyPr wrap="square" rtlCol="0">
            <a:spAutoFit/>
          </a:bodyPr>
          <a:lstStyle/>
          <a:p>
            <a:pPr algn="ctr"/>
            <a:r>
              <a:rPr lang="fr-FR" sz="1400" b="1" dirty="0">
                <a:solidFill>
                  <a:schemeClr val="bg1"/>
                </a:solidFill>
              </a:rPr>
              <a:t>Notez les prochains événements</a:t>
            </a:r>
          </a:p>
        </p:txBody>
      </p:sp>
      <p:sp>
        <p:nvSpPr>
          <p:cNvPr id="37" name="Signalisation droite 36">
            <a:hlinkClick r:id="rId6"/>
            <a:extLst>
              <a:ext uri="{FF2B5EF4-FFF2-40B4-BE49-F238E27FC236}">
                <a16:creationId xmlns:a16="http://schemas.microsoft.com/office/drawing/2014/main" id="{585C67F6-C42A-D944-8869-B325AD7254F3}"/>
              </a:ext>
            </a:extLst>
          </p:cNvPr>
          <p:cNvSpPr/>
          <p:nvPr/>
        </p:nvSpPr>
        <p:spPr>
          <a:xfrm>
            <a:off x="6900816" y="3480181"/>
            <a:ext cx="380750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AA07C4F9-08F8-4E46-B61E-14EFF6B2DCB2}"/>
              </a:ext>
            </a:extLst>
          </p:cNvPr>
          <p:cNvSpPr txBox="1"/>
          <p:nvPr/>
        </p:nvSpPr>
        <p:spPr>
          <a:xfrm>
            <a:off x="7504433" y="3558083"/>
            <a:ext cx="2515650" cy="307777"/>
          </a:xfrm>
          <a:prstGeom prst="rect">
            <a:avLst/>
          </a:prstGeom>
          <a:noFill/>
        </p:spPr>
        <p:txBody>
          <a:bodyPr wrap="square" rtlCol="0">
            <a:spAutoFit/>
          </a:bodyPr>
          <a:lstStyle/>
          <a:p>
            <a:pPr algn="ctr"/>
            <a:r>
              <a:rPr lang="fr-FR" sz="1400" b="1" dirty="0">
                <a:solidFill>
                  <a:schemeClr val="bg1"/>
                </a:solidFill>
              </a:rPr>
              <a:t>Consultez les articles</a:t>
            </a:r>
          </a:p>
        </p:txBody>
      </p:sp>
      <p:pic>
        <p:nvPicPr>
          <p:cNvPr id="39" name="Image 38">
            <a:extLst>
              <a:ext uri="{FF2B5EF4-FFF2-40B4-BE49-F238E27FC236}">
                <a16:creationId xmlns:a16="http://schemas.microsoft.com/office/drawing/2014/main" id="{87B45DBB-C1B4-544F-A2D5-B22C3BCA76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0732" y="2771088"/>
            <a:ext cx="2559278" cy="784503"/>
          </a:xfrm>
          <a:prstGeom prst="rect">
            <a:avLst/>
          </a:prstGeom>
        </p:spPr>
      </p:pic>
      <p:pic>
        <p:nvPicPr>
          <p:cNvPr id="40" name="Image 39" descr="Une image contenant horloge&#10;&#10;Description générée automatiquement">
            <a:extLst>
              <a:ext uri="{FF2B5EF4-FFF2-40B4-BE49-F238E27FC236}">
                <a16:creationId xmlns:a16="http://schemas.microsoft.com/office/drawing/2014/main" id="{2BB7A9B7-C4B0-8442-BB9D-9BDD668F24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47053" y="3627900"/>
            <a:ext cx="2552958" cy="804286"/>
          </a:xfrm>
          <a:prstGeom prst="rect">
            <a:avLst/>
          </a:prstGeom>
        </p:spPr>
      </p:pic>
      <p:pic>
        <p:nvPicPr>
          <p:cNvPr id="42" name="Image 41">
            <a:extLst>
              <a:ext uri="{FF2B5EF4-FFF2-40B4-BE49-F238E27FC236}">
                <a16:creationId xmlns:a16="http://schemas.microsoft.com/office/drawing/2014/main" id="{B393BE0B-66E5-7E4E-8DCF-A620A995F3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0733" y="4516505"/>
            <a:ext cx="2552958" cy="804286"/>
          </a:xfrm>
          <a:prstGeom prst="rect">
            <a:avLst/>
          </a:prstGeom>
        </p:spPr>
      </p:pic>
      <p:pic>
        <p:nvPicPr>
          <p:cNvPr id="54" name="Image 53" descr="Une image contenant texte&#10;&#10;Description générée automatiquement">
            <a:hlinkClick r:id="rId10"/>
            <a:extLst>
              <a:ext uri="{FF2B5EF4-FFF2-40B4-BE49-F238E27FC236}">
                <a16:creationId xmlns:a16="http://schemas.microsoft.com/office/drawing/2014/main" id="{30305F51-B6AE-4B46-B4E0-40945082B4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81153" y="4532578"/>
            <a:ext cx="1879568" cy="1486636"/>
          </a:xfrm>
          <a:prstGeom prst="rect">
            <a:avLst/>
          </a:prstGeom>
        </p:spPr>
      </p:pic>
      <p:grpSp>
        <p:nvGrpSpPr>
          <p:cNvPr id="10" name="Groupe 9">
            <a:extLst>
              <a:ext uri="{FF2B5EF4-FFF2-40B4-BE49-F238E27FC236}">
                <a16:creationId xmlns:a16="http://schemas.microsoft.com/office/drawing/2014/main" id="{271D77FB-8FB3-4F4C-8614-8285344B22D8}"/>
              </a:ext>
            </a:extLst>
          </p:cNvPr>
          <p:cNvGrpSpPr/>
          <p:nvPr/>
        </p:nvGrpSpPr>
        <p:grpSpPr>
          <a:xfrm>
            <a:off x="6649691" y="4292686"/>
            <a:ext cx="4529625" cy="1188314"/>
            <a:chOff x="6325916" y="3955784"/>
            <a:chExt cx="4529625" cy="1188314"/>
          </a:xfrm>
        </p:grpSpPr>
        <p:sp>
          <p:nvSpPr>
            <p:cNvPr id="30" name="Ellipse 29">
              <a:extLst>
                <a:ext uri="{FF2B5EF4-FFF2-40B4-BE49-F238E27FC236}">
                  <a16:creationId xmlns:a16="http://schemas.microsoft.com/office/drawing/2014/main" id="{EADE78FA-FE29-0044-84C2-35D6A2E6E862}"/>
                </a:ext>
              </a:extLst>
            </p:cNvPr>
            <p:cNvSpPr/>
            <p:nvPr/>
          </p:nvSpPr>
          <p:spPr>
            <a:xfrm>
              <a:off x="6325916" y="3955784"/>
              <a:ext cx="526085" cy="5260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space réservé du contenu 21">
              <a:extLst>
                <a:ext uri="{FF2B5EF4-FFF2-40B4-BE49-F238E27FC236}">
                  <a16:creationId xmlns:a16="http://schemas.microsoft.com/office/drawing/2014/main" id="{21786B6C-1B23-0243-88B3-6B1731762058}"/>
                </a:ext>
              </a:extLst>
            </p:cNvPr>
            <p:cNvSpPr txBox="1">
              <a:spLocks/>
            </p:cNvSpPr>
            <p:nvPr/>
          </p:nvSpPr>
          <p:spPr>
            <a:xfrm>
              <a:off x="6556305" y="4074994"/>
              <a:ext cx="4299236" cy="864000"/>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dirty="0"/>
                <a:t>RGN l’Hebdo </a:t>
              </a:r>
              <a:r>
                <a:rPr lang="fr-FR" sz="1400" b="0" dirty="0"/>
                <a:t>| </a:t>
              </a:r>
              <a:r>
                <a:rPr lang="fr-FR" sz="1400" dirty="0"/>
                <a:t>Décryptage de l’actualité</a:t>
              </a:r>
              <a:endParaRPr lang="fr-FR" sz="1100" dirty="0"/>
            </a:p>
            <a:p>
              <a:pPr marL="0" indent="0">
                <a:buNone/>
              </a:pPr>
              <a:r>
                <a:rPr lang="fr-FR" sz="1200" b="0" dirty="0">
                  <a:solidFill>
                    <a:schemeClr val="accent2"/>
                  </a:solidFill>
                </a:rPr>
                <a:t>➔  </a:t>
              </a:r>
              <a:r>
                <a:rPr lang="fr-FR" sz="1200" dirty="0"/>
                <a:t>Newsletter envoyée chaque mercredi</a:t>
              </a:r>
            </a:p>
          </p:txBody>
        </p:sp>
        <p:grpSp>
          <p:nvGrpSpPr>
            <p:cNvPr id="8" name="Groupe 7">
              <a:extLst>
                <a:ext uri="{FF2B5EF4-FFF2-40B4-BE49-F238E27FC236}">
                  <a16:creationId xmlns:a16="http://schemas.microsoft.com/office/drawing/2014/main" id="{67E2DA85-EC01-0D40-8CD3-7DFB23DBAB4D}"/>
                </a:ext>
              </a:extLst>
            </p:cNvPr>
            <p:cNvGrpSpPr/>
            <p:nvPr/>
          </p:nvGrpSpPr>
          <p:grpSpPr>
            <a:xfrm>
              <a:off x="6620276" y="4712098"/>
              <a:ext cx="2931949" cy="432000"/>
              <a:chOff x="6608496" y="4901714"/>
              <a:chExt cx="2931949" cy="432000"/>
            </a:xfrm>
          </p:grpSpPr>
          <p:sp>
            <p:nvSpPr>
              <p:cNvPr id="5" name="Signalisation droite 4">
                <a:hlinkClick r:id="rId10"/>
                <a:extLst>
                  <a:ext uri="{FF2B5EF4-FFF2-40B4-BE49-F238E27FC236}">
                    <a16:creationId xmlns:a16="http://schemas.microsoft.com/office/drawing/2014/main" id="{4ADAECE8-7C65-B449-836A-8C176C9BF646}"/>
                  </a:ext>
                </a:extLst>
              </p:cNvPr>
              <p:cNvSpPr/>
              <p:nvPr/>
            </p:nvSpPr>
            <p:spPr>
              <a:xfrm>
                <a:off x="6608496" y="4901714"/>
                <a:ext cx="2931949"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C0A2AF80-575B-7A4A-BBB9-B1DDF791AFF5}"/>
                  </a:ext>
                </a:extLst>
              </p:cNvPr>
              <p:cNvSpPr txBox="1"/>
              <p:nvPr/>
            </p:nvSpPr>
            <p:spPr>
              <a:xfrm>
                <a:off x="6729822" y="4979214"/>
                <a:ext cx="2570546" cy="307777"/>
              </a:xfrm>
              <a:prstGeom prst="rect">
                <a:avLst/>
              </a:prstGeom>
              <a:noFill/>
            </p:spPr>
            <p:txBody>
              <a:bodyPr wrap="square" rtlCol="0">
                <a:spAutoFit/>
              </a:bodyPr>
              <a:lstStyle/>
              <a:p>
                <a:r>
                  <a:rPr lang="fr-FR" sz="1400" b="1" dirty="0">
                    <a:solidFill>
                      <a:schemeClr val="bg1"/>
                    </a:solidFill>
                  </a:rPr>
                  <a:t>Inscrivez-vous gratuitement </a:t>
                </a:r>
              </a:p>
            </p:txBody>
          </p:sp>
        </p:grpSp>
      </p:grpSp>
      <p:sp>
        <p:nvSpPr>
          <p:cNvPr id="28" name="Espace réservé du pied de page 3">
            <a:extLst>
              <a:ext uri="{FF2B5EF4-FFF2-40B4-BE49-F238E27FC236}">
                <a16:creationId xmlns:a16="http://schemas.microsoft.com/office/drawing/2014/main" id="{0E173D3D-84B0-C842-B5F0-54E808A70D77}"/>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2" name="Espace réservé de la date 1">
            <a:extLst>
              <a:ext uri="{FF2B5EF4-FFF2-40B4-BE49-F238E27FC236}">
                <a16:creationId xmlns:a16="http://schemas.microsoft.com/office/drawing/2014/main" id="{549F74A8-964C-1F1F-B275-66BDF13322EB}"/>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227437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DAB46CE-F653-477F-B3B0-0FAA971BACD6}"/>
              </a:ext>
            </a:extLst>
          </p:cNvPr>
          <p:cNvSpPr>
            <a:spLocks noGrp="1"/>
          </p:cNvSpPr>
          <p:nvPr>
            <p:ph type="sldNum" sz="quarter" idx="12"/>
          </p:nvPr>
        </p:nvSpPr>
        <p:spPr/>
        <p:txBody>
          <a:bodyPr/>
          <a:lstStyle/>
          <a:p>
            <a:fld id="{BAD69E95-CA4F-4BCF-8D63-D9FE1C247F6E}" type="slidenum">
              <a:rPr lang="fr-FR" smtClean="0"/>
              <a:pPr/>
              <a:t>21</a:t>
            </a:fld>
            <a:endParaRPr lang="fr-FR" dirty="0"/>
          </a:p>
        </p:txBody>
      </p:sp>
      <p:sp>
        <p:nvSpPr>
          <p:cNvPr id="6" name="Espace réservé du contenu 5">
            <a:extLst>
              <a:ext uri="{FF2B5EF4-FFF2-40B4-BE49-F238E27FC236}">
                <a16:creationId xmlns:a16="http://schemas.microsoft.com/office/drawing/2014/main" id="{E2322858-F4FD-4A06-8BF1-19DD1B79DDAA}"/>
              </a:ext>
            </a:extLst>
          </p:cNvPr>
          <p:cNvSpPr>
            <a:spLocks noGrp="1"/>
          </p:cNvSpPr>
          <p:nvPr>
            <p:ph sz="quarter" idx="13"/>
          </p:nvPr>
        </p:nvSpPr>
        <p:spPr>
          <a:xfrm>
            <a:off x="274065" y="1948866"/>
            <a:ext cx="1569199" cy="1634869"/>
          </a:xfrm>
        </p:spPr>
        <p:txBody>
          <a:bodyPr/>
          <a:lstStyle/>
          <a:p>
            <a:r>
              <a:rPr lang="fr-FR" dirty="0">
                <a:solidFill>
                  <a:schemeClr val="tx1"/>
                </a:solidFill>
              </a:rPr>
              <a:t>Les  prix </a:t>
            </a:r>
            <a:r>
              <a:rPr lang="fr-FR" dirty="0" err="1">
                <a:solidFill>
                  <a:schemeClr val="tx1"/>
                </a:solidFill>
              </a:rPr>
              <a:t>Sfen</a:t>
            </a:r>
            <a:r>
              <a:rPr lang="fr-FR" dirty="0">
                <a:solidFill>
                  <a:schemeClr val="tx1"/>
                </a:solidFill>
              </a:rPr>
              <a:t> sont organisés depuis 1983</a:t>
            </a:r>
          </a:p>
          <a:p>
            <a:r>
              <a:rPr lang="fr-FR" b="0" dirty="0">
                <a:solidFill>
                  <a:schemeClr val="tx1"/>
                </a:solidFill>
              </a:rPr>
              <a:t>__</a:t>
            </a:r>
          </a:p>
          <a:p>
            <a:r>
              <a:rPr lang="fr-FR" b="0" dirty="0">
                <a:solidFill>
                  <a:schemeClr val="tx1"/>
                </a:solidFill>
              </a:rPr>
              <a:t>Jury composé de scientifiques et industriels qui retiennent  des thèses, des contributions, nourrissant la filière nucléaire</a:t>
            </a:r>
            <a:endParaRPr lang="fr-FR" b="0" dirty="0"/>
          </a:p>
        </p:txBody>
      </p:sp>
      <p:pic>
        <p:nvPicPr>
          <p:cNvPr id="18" name="Image 17">
            <a:extLst>
              <a:ext uri="{FF2B5EF4-FFF2-40B4-BE49-F238E27FC236}">
                <a16:creationId xmlns:a16="http://schemas.microsoft.com/office/drawing/2014/main" id="{97B79FA5-38E9-4B60-B4DE-D7DC4AAD343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72494" y="1504781"/>
            <a:ext cx="2281162" cy="1352649"/>
          </a:xfrm>
          <a:prstGeom prst="rect">
            <a:avLst/>
          </a:prstGeom>
        </p:spPr>
      </p:pic>
      <p:pic>
        <p:nvPicPr>
          <p:cNvPr id="20" name="Image 19">
            <a:extLst>
              <a:ext uri="{FF2B5EF4-FFF2-40B4-BE49-F238E27FC236}">
                <a16:creationId xmlns:a16="http://schemas.microsoft.com/office/drawing/2014/main" id="{EBB19781-1C8E-4823-9C83-94412DA237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73072" y="4513555"/>
            <a:ext cx="2281162" cy="1419640"/>
          </a:xfrm>
          <a:prstGeom prst="rect">
            <a:avLst/>
          </a:prstGeom>
        </p:spPr>
      </p:pic>
      <p:graphicFrame>
        <p:nvGraphicFramePr>
          <p:cNvPr id="15" name="Tableau 5">
            <a:extLst>
              <a:ext uri="{FF2B5EF4-FFF2-40B4-BE49-F238E27FC236}">
                <a16:creationId xmlns:a16="http://schemas.microsoft.com/office/drawing/2014/main" id="{0E044F4F-DDE1-A34B-8332-68D02D279578}"/>
              </a:ext>
            </a:extLst>
          </p:cNvPr>
          <p:cNvGraphicFramePr>
            <a:graphicFrameLocks noGrp="1"/>
          </p:cNvGraphicFramePr>
          <p:nvPr/>
        </p:nvGraphicFramePr>
        <p:xfrm>
          <a:off x="833437" y="462774"/>
          <a:ext cx="3989623" cy="942660"/>
        </p:xfrm>
        <a:graphic>
          <a:graphicData uri="http://schemas.openxmlformats.org/drawingml/2006/table">
            <a:tbl>
              <a:tblPr firstRow="1" bandRow="1">
                <a:tableStyleId>{5C22544A-7EE6-4342-B048-85BDC9FD1C3A}</a:tableStyleId>
              </a:tblPr>
              <a:tblGrid>
                <a:gridCol w="3989623">
                  <a:extLst>
                    <a:ext uri="{9D8B030D-6E8A-4147-A177-3AD203B41FA5}">
                      <a16:colId xmlns:a16="http://schemas.microsoft.com/office/drawing/2014/main" val="891421374"/>
                    </a:ext>
                  </a:extLst>
                </a:gridCol>
              </a:tblGrid>
              <a:tr h="474129">
                <a:tc>
                  <a:txBody>
                    <a:bodyPr/>
                    <a:lstStyle/>
                    <a:p>
                      <a:pPr marL="0" lvl="0" algn="ctr" defTabSz="914400" rtl="0" eaLnBrk="1" latinLnBrk="0" hangingPunct="1"/>
                      <a:r>
                        <a:rPr lang="fr-FR" sz="1800" b="1" kern="1200" dirty="0">
                          <a:solidFill>
                            <a:schemeClr val="bg1"/>
                          </a:solidFill>
                          <a:latin typeface="+mn-lt"/>
                          <a:ea typeface="+mn-ea"/>
                          <a:cs typeface="+mn-cs"/>
                        </a:rPr>
                        <a:t>Professionnels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1755414755"/>
                  </a:ext>
                </a:extLst>
              </a:tr>
              <a:tr h="468531">
                <a:tc>
                  <a:txBody>
                    <a:bodyPr/>
                    <a:lstStyle/>
                    <a:p>
                      <a:pPr lvl="0" algn="ctr"/>
                      <a:r>
                        <a:rPr lang="fr-FR" sz="1400" b="1" dirty="0">
                          <a:solidFill>
                            <a:schemeClr val="tx1"/>
                          </a:solidFill>
                        </a:rPr>
                        <a:t>Communauté nucléaire, adhérents</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8979926"/>
                  </a:ext>
                </a:extLst>
              </a:tr>
            </a:tbl>
          </a:graphicData>
        </a:graphic>
      </p:graphicFrame>
      <p:sp>
        <p:nvSpPr>
          <p:cNvPr id="19" name="Ellipse 18">
            <a:extLst>
              <a:ext uri="{FF2B5EF4-FFF2-40B4-BE49-F238E27FC236}">
                <a16:creationId xmlns:a16="http://schemas.microsoft.com/office/drawing/2014/main" id="{69E21288-324A-564B-82E2-78EB518E074C}"/>
              </a:ext>
            </a:extLst>
          </p:cNvPr>
          <p:cNvSpPr/>
          <p:nvPr/>
        </p:nvSpPr>
        <p:spPr>
          <a:xfrm>
            <a:off x="2039001" y="1731653"/>
            <a:ext cx="526085" cy="52608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contenu 21">
            <a:extLst>
              <a:ext uri="{FF2B5EF4-FFF2-40B4-BE49-F238E27FC236}">
                <a16:creationId xmlns:a16="http://schemas.microsoft.com/office/drawing/2014/main" id="{4905C32F-DB53-3F4F-B2F7-88CCAF4EB433}"/>
              </a:ext>
            </a:extLst>
          </p:cNvPr>
          <p:cNvSpPr txBox="1">
            <a:spLocks/>
          </p:cNvSpPr>
          <p:nvPr/>
        </p:nvSpPr>
        <p:spPr>
          <a:xfrm>
            <a:off x="2212365" y="1852008"/>
            <a:ext cx="6398234" cy="3731982"/>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1600" dirty="0"/>
              <a:t>Prix </a:t>
            </a:r>
            <a:r>
              <a:rPr lang="fr-FR" sz="1600" dirty="0" err="1"/>
              <a:t>Sfen</a:t>
            </a:r>
            <a:r>
              <a:rPr lang="fr-FR" sz="1600" dirty="0"/>
              <a:t> </a:t>
            </a:r>
            <a:r>
              <a:rPr lang="fr-FR" sz="1400" dirty="0"/>
              <a:t>| Reconnaissance de l’expertise et des contributions</a:t>
            </a:r>
          </a:p>
          <a:p>
            <a:pPr marL="0" indent="0">
              <a:lnSpc>
                <a:spcPct val="100000"/>
              </a:lnSpc>
              <a:buNone/>
            </a:pPr>
            <a:r>
              <a:rPr lang="fr-FR" sz="1200" b="0" dirty="0">
                <a:solidFill>
                  <a:schemeClr val="accent2"/>
                </a:solidFill>
              </a:rPr>
              <a:t>➔  </a:t>
            </a:r>
            <a:r>
              <a:rPr lang="fr-FR" sz="1200" dirty="0"/>
              <a:t>Chaque année</a:t>
            </a:r>
          </a:p>
          <a:p>
            <a:pPr marL="0" indent="0">
              <a:lnSpc>
                <a:spcPct val="100000"/>
              </a:lnSpc>
              <a:buNone/>
            </a:pPr>
            <a:endParaRPr lang="fr-FR" sz="1200" b="0" dirty="0"/>
          </a:p>
          <a:p>
            <a:pPr marL="0" indent="0">
              <a:lnSpc>
                <a:spcPct val="100000"/>
              </a:lnSpc>
              <a:buNone/>
            </a:pPr>
            <a:r>
              <a:rPr lang="fr-FR" sz="1200" dirty="0">
                <a:solidFill>
                  <a:srgbClr val="000000"/>
                </a:solidFill>
              </a:rPr>
              <a:t>Prix de l’enseignement et de la formation</a:t>
            </a:r>
            <a:br>
              <a:rPr lang="fr-FR" sz="1200" dirty="0">
                <a:solidFill>
                  <a:srgbClr val="000000"/>
                </a:solidFill>
              </a:rPr>
            </a:br>
            <a:r>
              <a:rPr lang="fr-FR" sz="1200" b="0" dirty="0">
                <a:solidFill>
                  <a:srgbClr val="000000"/>
                </a:solidFill>
              </a:rPr>
              <a:t>Récompense un ouvrage scientifique ou technique.</a:t>
            </a:r>
          </a:p>
          <a:p>
            <a:pPr marL="0" indent="0">
              <a:lnSpc>
                <a:spcPct val="100000"/>
              </a:lnSpc>
              <a:buNone/>
            </a:pPr>
            <a:r>
              <a:rPr lang="fr-FR" sz="1200" dirty="0">
                <a:solidFill>
                  <a:srgbClr val="000000"/>
                </a:solidFill>
              </a:rPr>
              <a:t>Prix Bertrand Barré</a:t>
            </a:r>
            <a:br>
              <a:rPr lang="fr-FR" sz="1200" dirty="0">
                <a:solidFill>
                  <a:srgbClr val="000000"/>
                </a:solidFill>
              </a:rPr>
            </a:br>
            <a:r>
              <a:rPr lang="fr-FR" sz="1200" b="0" dirty="0">
                <a:solidFill>
                  <a:srgbClr val="000000"/>
                </a:solidFill>
              </a:rPr>
              <a:t>Récompense un projet d’information destiné au grand public.</a:t>
            </a:r>
            <a:endParaRPr lang="fr-FR" sz="1200" dirty="0">
              <a:solidFill>
                <a:srgbClr val="000000"/>
              </a:solidFill>
            </a:endParaRPr>
          </a:p>
          <a:p>
            <a:pPr marL="0" indent="0">
              <a:lnSpc>
                <a:spcPct val="100000"/>
              </a:lnSpc>
              <a:buNone/>
            </a:pPr>
            <a:r>
              <a:rPr lang="fr-FR" sz="1200" dirty="0">
                <a:solidFill>
                  <a:srgbClr val="000000"/>
                </a:solidFill>
              </a:rPr>
              <a:t>Prix de l’innovation technologique </a:t>
            </a:r>
            <a:br>
              <a:rPr lang="fr-FR" sz="1200" dirty="0">
                <a:solidFill>
                  <a:srgbClr val="000000"/>
                </a:solidFill>
              </a:rPr>
            </a:br>
            <a:r>
              <a:rPr lang="fr-FR" sz="1200" b="0" dirty="0">
                <a:solidFill>
                  <a:srgbClr val="000000"/>
                </a:solidFill>
              </a:rPr>
              <a:t>Récompense une équipe porteuse d’un projet innovant, déjà mis en œuvre.</a:t>
            </a:r>
            <a:endParaRPr lang="fr-FR" sz="1200" dirty="0">
              <a:solidFill>
                <a:srgbClr val="000000"/>
              </a:solidFill>
            </a:endParaRPr>
          </a:p>
          <a:p>
            <a:pPr marL="0" indent="0">
              <a:lnSpc>
                <a:spcPct val="100000"/>
              </a:lnSpc>
              <a:buNone/>
            </a:pPr>
            <a:r>
              <a:rPr lang="fr-FR" sz="1200" dirty="0">
                <a:solidFill>
                  <a:srgbClr val="000000"/>
                </a:solidFill>
              </a:rPr>
              <a:t>Prix Jean Bourgeois </a:t>
            </a:r>
            <a:br>
              <a:rPr lang="fr-FR" sz="1200" dirty="0">
                <a:solidFill>
                  <a:srgbClr val="000000"/>
                </a:solidFill>
              </a:rPr>
            </a:br>
            <a:r>
              <a:rPr lang="fr-FR" sz="1200" b="0" dirty="0">
                <a:solidFill>
                  <a:srgbClr val="000000"/>
                </a:solidFill>
              </a:rPr>
              <a:t>Récompense d’un chercheur pour sa thèse (déjà soutenue) – Prix doté de 1 000 €.</a:t>
            </a:r>
            <a:endParaRPr lang="fr-FR" sz="1200" dirty="0">
              <a:solidFill>
                <a:srgbClr val="000000"/>
              </a:solidFill>
            </a:endParaRPr>
          </a:p>
          <a:p>
            <a:pPr marL="0" indent="0">
              <a:lnSpc>
                <a:spcPct val="100000"/>
              </a:lnSpc>
              <a:buNone/>
            </a:pPr>
            <a:r>
              <a:rPr lang="fr-FR" sz="1200" dirty="0">
                <a:solidFill>
                  <a:srgbClr val="000000"/>
                </a:solidFill>
              </a:rPr>
              <a:t>Prix Jacques </a:t>
            </a:r>
            <a:r>
              <a:rPr lang="fr-FR" sz="1200" dirty="0" err="1">
                <a:solidFill>
                  <a:srgbClr val="000000"/>
                </a:solidFill>
              </a:rPr>
              <a:t>Gaussens</a:t>
            </a:r>
            <a:r>
              <a:rPr lang="fr-FR" sz="1200" dirty="0">
                <a:solidFill>
                  <a:srgbClr val="000000"/>
                </a:solidFill>
              </a:rPr>
              <a:t> </a:t>
            </a:r>
            <a:br>
              <a:rPr lang="fr-FR" sz="1200" dirty="0">
                <a:solidFill>
                  <a:srgbClr val="000000"/>
                </a:solidFill>
              </a:rPr>
            </a:br>
            <a:r>
              <a:rPr lang="fr-FR" sz="1200" b="0" dirty="0">
                <a:solidFill>
                  <a:srgbClr val="000000"/>
                </a:solidFill>
              </a:rPr>
              <a:t>Récompense un jeune chercheur de moins de 35 ans. Prix doté de 1 000 €.</a:t>
            </a:r>
            <a:endParaRPr lang="fr-FR" sz="1200" dirty="0">
              <a:solidFill>
                <a:srgbClr val="000000"/>
              </a:solidFill>
            </a:endParaRPr>
          </a:p>
          <a:p>
            <a:pPr marL="0" indent="0">
              <a:lnSpc>
                <a:spcPct val="100000"/>
              </a:lnSpc>
              <a:buNone/>
            </a:pPr>
            <a:r>
              <a:rPr lang="fr-FR" sz="1200" dirty="0">
                <a:solidFill>
                  <a:srgbClr val="000000"/>
                </a:solidFill>
              </a:rPr>
              <a:t>Grand Prix </a:t>
            </a:r>
            <a:r>
              <a:rPr lang="fr-FR" sz="1200" dirty="0" err="1">
                <a:solidFill>
                  <a:srgbClr val="000000"/>
                </a:solidFill>
              </a:rPr>
              <a:t>Sfen</a:t>
            </a:r>
            <a:r>
              <a:rPr lang="fr-FR" sz="1200" dirty="0">
                <a:solidFill>
                  <a:srgbClr val="000000"/>
                </a:solidFill>
              </a:rPr>
              <a:t> </a:t>
            </a:r>
            <a:br>
              <a:rPr lang="fr-FR" sz="1200" dirty="0">
                <a:solidFill>
                  <a:srgbClr val="000000"/>
                </a:solidFill>
              </a:rPr>
            </a:br>
            <a:r>
              <a:rPr lang="fr-FR" sz="1200" b="0" dirty="0">
                <a:solidFill>
                  <a:srgbClr val="000000"/>
                </a:solidFill>
              </a:rPr>
              <a:t>Récompense une contribution scientifique, individuelle ou collective destinée au développement de l’énergie nucléaire.</a:t>
            </a:r>
            <a:endParaRPr lang="fr-FR" sz="1200" dirty="0">
              <a:solidFill>
                <a:srgbClr val="000000"/>
              </a:solidFill>
            </a:endParaRPr>
          </a:p>
          <a:p>
            <a:pPr marL="0" indent="0">
              <a:lnSpc>
                <a:spcPct val="100000"/>
              </a:lnSpc>
              <a:buNone/>
            </a:pPr>
            <a:endParaRPr lang="fr-FR" sz="1200" b="0" dirty="0"/>
          </a:p>
        </p:txBody>
      </p:sp>
      <p:sp>
        <p:nvSpPr>
          <p:cNvPr id="21" name="Signalisation droite 20">
            <a:hlinkClick r:id="rId4"/>
            <a:extLst>
              <a:ext uri="{FF2B5EF4-FFF2-40B4-BE49-F238E27FC236}">
                <a16:creationId xmlns:a16="http://schemas.microsoft.com/office/drawing/2014/main" id="{03773730-4C6F-2540-B655-C60672196CD6}"/>
              </a:ext>
            </a:extLst>
          </p:cNvPr>
          <p:cNvSpPr/>
          <p:nvPr/>
        </p:nvSpPr>
        <p:spPr>
          <a:xfrm>
            <a:off x="5556000" y="5531112"/>
            <a:ext cx="380750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C32213B9-E486-064A-BDA9-7FBC70896373}"/>
              </a:ext>
            </a:extLst>
          </p:cNvPr>
          <p:cNvSpPr txBox="1"/>
          <p:nvPr/>
        </p:nvSpPr>
        <p:spPr>
          <a:xfrm>
            <a:off x="6159617" y="5609014"/>
            <a:ext cx="2515650" cy="307777"/>
          </a:xfrm>
          <a:prstGeom prst="rect">
            <a:avLst/>
          </a:prstGeom>
          <a:noFill/>
        </p:spPr>
        <p:txBody>
          <a:bodyPr wrap="square" rtlCol="0">
            <a:spAutoFit/>
          </a:bodyPr>
          <a:lstStyle/>
          <a:p>
            <a:pPr algn="ctr"/>
            <a:r>
              <a:rPr lang="fr-FR" sz="1400" b="1" dirty="0">
                <a:solidFill>
                  <a:schemeClr val="bg1"/>
                </a:solidFill>
              </a:rPr>
              <a:t>Postulez en ligne</a:t>
            </a:r>
          </a:p>
        </p:txBody>
      </p:sp>
      <p:pic>
        <p:nvPicPr>
          <p:cNvPr id="9" name="Image 8" descr="Une image contenant assis, table, signe&#10;&#10;Description générée automatiquement">
            <a:extLst>
              <a:ext uri="{FF2B5EF4-FFF2-40B4-BE49-F238E27FC236}">
                <a16:creationId xmlns:a16="http://schemas.microsoft.com/office/drawing/2014/main" id="{8D9EFC3C-29A9-064F-8F96-1EC09FDD01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2494" y="2950254"/>
            <a:ext cx="2281162" cy="1518126"/>
          </a:xfrm>
          <a:prstGeom prst="rect">
            <a:avLst/>
          </a:prstGeom>
        </p:spPr>
      </p:pic>
      <p:pic>
        <p:nvPicPr>
          <p:cNvPr id="27" name="Image 26">
            <a:extLst>
              <a:ext uri="{FF2B5EF4-FFF2-40B4-BE49-F238E27FC236}">
                <a16:creationId xmlns:a16="http://schemas.microsoft.com/office/drawing/2014/main" id="{BDEDB52C-6A7D-C84E-B7E4-E75970DC3F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9200" y="453543"/>
            <a:ext cx="1701000" cy="1701000"/>
          </a:xfrm>
          <a:prstGeom prst="rect">
            <a:avLst/>
          </a:prstGeom>
        </p:spPr>
      </p:pic>
      <p:sp>
        <p:nvSpPr>
          <p:cNvPr id="16" name="Espace réservé du pied de page 3">
            <a:extLst>
              <a:ext uri="{FF2B5EF4-FFF2-40B4-BE49-F238E27FC236}">
                <a16:creationId xmlns:a16="http://schemas.microsoft.com/office/drawing/2014/main" id="{06512AC3-07E0-B74E-9126-2E505A3F840B}"/>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2" name="Espace réservé de la date 1">
            <a:extLst>
              <a:ext uri="{FF2B5EF4-FFF2-40B4-BE49-F238E27FC236}">
                <a16:creationId xmlns:a16="http://schemas.microsoft.com/office/drawing/2014/main" id="{2997ED91-A180-862F-C259-13A9549567ED}"/>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3777557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53AE7036-2A0F-DE47-B5B2-36C42031361E}"/>
              </a:ext>
            </a:extLst>
          </p:cNvPr>
          <p:cNvSpPr/>
          <p:nvPr/>
        </p:nvSpPr>
        <p:spPr>
          <a:xfrm rot="10800000">
            <a:off x="-2209802" y="-1176679"/>
            <a:ext cx="13057801" cy="5971673"/>
          </a:xfrm>
          <a:prstGeom prst="arc">
            <a:avLst>
              <a:gd name="adj1" fmla="val 9656203"/>
              <a:gd name="adj2" fmla="val 1996185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Espace réservé du numéro de diapositive 8">
            <a:extLst>
              <a:ext uri="{FF2B5EF4-FFF2-40B4-BE49-F238E27FC236}">
                <a16:creationId xmlns:a16="http://schemas.microsoft.com/office/drawing/2014/main" id="{497F996C-0E4F-412D-9266-694ABD875601}"/>
              </a:ext>
            </a:extLst>
          </p:cNvPr>
          <p:cNvSpPr>
            <a:spLocks noGrp="1"/>
          </p:cNvSpPr>
          <p:nvPr>
            <p:ph type="sldNum" sz="quarter" idx="12"/>
          </p:nvPr>
        </p:nvSpPr>
        <p:spPr/>
        <p:txBody>
          <a:bodyPr/>
          <a:lstStyle/>
          <a:p>
            <a:fld id="{BAD69E95-CA4F-4BCF-8D63-D9FE1C247F6E}" type="slidenum">
              <a:rPr lang="fr-FR" smtClean="0"/>
              <a:pPr/>
              <a:t>22</a:t>
            </a:fld>
            <a:endParaRPr lang="fr-FR" dirty="0"/>
          </a:p>
        </p:txBody>
      </p:sp>
      <p:pic>
        <p:nvPicPr>
          <p:cNvPr id="5" name="Image 4">
            <a:extLst>
              <a:ext uri="{FF2B5EF4-FFF2-40B4-BE49-F238E27FC236}">
                <a16:creationId xmlns:a16="http://schemas.microsoft.com/office/drawing/2014/main" id="{B6738CD5-85FF-4E49-BA66-0B944EB726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893170">
            <a:off x="1252310" y="4065578"/>
            <a:ext cx="1127242" cy="1701000"/>
          </a:xfrm>
          <a:prstGeom prst="rect">
            <a:avLst/>
          </a:prstGeom>
          <a:ln w="9525">
            <a:solidFill>
              <a:schemeClr val="tx1"/>
            </a:solidFill>
          </a:ln>
        </p:spPr>
      </p:pic>
      <p:pic>
        <p:nvPicPr>
          <p:cNvPr id="10" name="Image 9">
            <a:extLst>
              <a:ext uri="{FF2B5EF4-FFF2-40B4-BE49-F238E27FC236}">
                <a16:creationId xmlns:a16="http://schemas.microsoft.com/office/drawing/2014/main" id="{D59525B3-DFAD-44A0-A202-075DF0248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6876" y="3904979"/>
            <a:ext cx="1128766" cy="1700191"/>
          </a:xfrm>
          <a:prstGeom prst="rect">
            <a:avLst/>
          </a:prstGeom>
          <a:ln w="9525">
            <a:solidFill>
              <a:schemeClr val="tx1"/>
            </a:solidFill>
          </a:ln>
        </p:spPr>
      </p:pic>
      <p:pic>
        <p:nvPicPr>
          <p:cNvPr id="13" name="Image 12">
            <a:extLst>
              <a:ext uri="{FF2B5EF4-FFF2-40B4-BE49-F238E27FC236}">
                <a16:creationId xmlns:a16="http://schemas.microsoft.com/office/drawing/2014/main" id="{7CB293C5-C520-4B05-90F3-6F39471DF7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81651">
            <a:off x="4281080" y="2776827"/>
            <a:ext cx="1415027" cy="2025000"/>
          </a:xfrm>
          <a:prstGeom prst="rect">
            <a:avLst/>
          </a:prstGeom>
          <a:ln w="9525">
            <a:solidFill>
              <a:schemeClr val="tx1"/>
            </a:solidFill>
          </a:ln>
        </p:spPr>
      </p:pic>
      <p:pic>
        <p:nvPicPr>
          <p:cNvPr id="16" name="Image 15">
            <a:extLst>
              <a:ext uri="{FF2B5EF4-FFF2-40B4-BE49-F238E27FC236}">
                <a16:creationId xmlns:a16="http://schemas.microsoft.com/office/drawing/2014/main" id="{16675553-7F43-4A62-A147-DAD9DDBB5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2709" y="2781000"/>
            <a:ext cx="1415026" cy="2016654"/>
          </a:xfrm>
          <a:prstGeom prst="rect">
            <a:avLst/>
          </a:prstGeom>
          <a:ln w="9525">
            <a:solidFill>
              <a:schemeClr val="tx1"/>
            </a:solidFill>
          </a:ln>
        </p:spPr>
      </p:pic>
      <p:pic>
        <p:nvPicPr>
          <p:cNvPr id="18" name="Image 17">
            <a:extLst>
              <a:ext uri="{FF2B5EF4-FFF2-40B4-BE49-F238E27FC236}">
                <a16:creationId xmlns:a16="http://schemas.microsoft.com/office/drawing/2014/main" id="{D18F18B4-B3AB-4B94-8A76-EE73240817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95170">
            <a:off x="6333403" y="2958629"/>
            <a:ext cx="1497430" cy="1917000"/>
          </a:xfrm>
          <a:prstGeom prst="rect">
            <a:avLst/>
          </a:prstGeom>
          <a:ln w="9525">
            <a:solidFill>
              <a:schemeClr val="tx1"/>
            </a:solidFill>
          </a:ln>
        </p:spPr>
      </p:pic>
      <p:pic>
        <p:nvPicPr>
          <p:cNvPr id="21" name="Image 20">
            <a:extLst>
              <a:ext uri="{FF2B5EF4-FFF2-40B4-BE49-F238E27FC236}">
                <a16:creationId xmlns:a16="http://schemas.microsoft.com/office/drawing/2014/main" id="{680D17C6-1817-460F-87E4-6D140DD487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73648" y="798740"/>
            <a:ext cx="1340204" cy="1917000"/>
          </a:xfrm>
          <a:prstGeom prst="rect">
            <a:avLst/>
          </a:prstGeom>
          <a:ln w="9525">
            <a:solidFill>
              <a:schemeClr val="tx1"/>
            </a:solidFill>
          </a:ln>
        </p:spPr>
      </p:pic>
      <p:pic>
        <p:nvPicPr>
          <p:cNvPr id="24" name="Image 23">
            <a:extLst>
              <a:ext uri="{FF2B5EF4-FFF2-40B4-BE49-F238E27FC236}">
                <a16:creationId xmlns:a16="http://schemas.microsoft.com/office/drawing/2014/main" id="{4A8CE557-0638-4CAF-AC2B-32E6C86989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377262">
            <a:off x="9636485" y="970144"/>
            <a:ext cx="1398131" cy="1916999"/>
          </a:xfrm>
          <a:prstGeom prst="rect">
            <a:avLst/>
          </a:prstGeom>
          <a:ln w="9525">
            <a:solidFill>
              <a:schemeClr val="tx1"/>
            </a:solidFill>
          </a:ln>
        </p:spPr>
      </p:pic>
      <p:sp>
        <p:nvSpPr>
          <p:cNvPr id="17" name="Espace réservé du contenu 6">
            <a:extLst>
              <a:ext uri="{FF2B5EF4-FFF2-40B4-BE49-F238E27FC236}">
                <a16:creationId xmlns:a16="http://schemas.microsoft.com/office/drawing/2014/main" id="{D775A7DE-9042-4FCC-A334-0C1AC7C45714}"/>
              </a:ext>
            </a:extLst>
          </p:cNvPr>
          <p:cNvSpPr txBox="1">
            <a:spLocks/>
          </p:cNvSpPr>
          <p:nvPr/>
        </p:nvSpPr>
        <p:spPr>
          <a:xfrm>
            <a:off x="833437" y="1865941"/>
            <a:ext cx="6234563" cy="1480545"/>
          </a:xfrm>
          <a:prstGeom prst="rect">
            <a:avLst/>
          </a:prstGeom>
        </p:spPr>
        <p:txBody>
          <a:bodyPr vert="horz" lIns="91440" tIns="45720" rIns="91440" bIns="4572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1"/>
                </a:solidFill>
                <a:latin typeface="+mn-lt"/>
                <a:ea typeface="+mn-ea"/>
                <a:cs typeface="+mn-cs"/>
              </a:defRPr>
            </a:lvl1pPr>
            <a:lvl2pPr marL="180975" indent="-180975" algn="l" defTabSz="914400" rtl="0" eaLnBrk="1" latinLnBrk="0" hangingPunct="1">
              <a:lnSpc>
                <a:spcPct val="110000"/>
              </a:lnSpc>
              <a:spcBef>
                <a:spcPts val="600"/>
              </a:spcBef>
              <a:buFont typeface="Arial" panose="020B0604020202020204" pitchFamily="34" charset="0"/>
              <a:buChar char="•"/>
              <a:defRPr sz="1500" b="1" kern="1200">
                <a:solidFill>
                  <a:schemeClr val="tx2"/>
                </a:solidFill>
                <a:latin typeface="+mn-lt"/>
                <a:ea typeface="+mn-ea"/>
                <a:cs typeface="+mn-cs"/>
              </a:defRPr>
            </a:lvl2pPr>
            <a:lvl3pPr marL="180975" indent="-180975" algn="l" defTabSz="914400" rtl="0" eaLnBrk="1" latinLnBrk="0" hangingPunct="1">
              <a:lnSpc>
                <a:spcPct val="110000"/>
              </a:lnSpc>
              <a:spcBef>
                <a:spcPts val="600"/>
              </a:spcBef>
              <a:buClr>
                <a:schemeClr val="tx2"/>
              </a:buClr>
              <a:buFont typeface="Arial" panose="020B0604020202020204" pitchFamily="34" charset="0"/>
              <a:buChar char="•"/>
              <a:defRPr sz="1500" kern="1200">
                <a:solidFill>
                  <a:schemeClr val="tx1"/>
                </a:solidFill>
                <a:latin typeface="+mn-lt"/>
                <a:ea typeface="+mn-ea"/>
                <a:cs typeface="+mn-cs"/>
              </a:defRPr>
            </a:lvl3pPr>
            <a:lvl4pPr marL="360363" indent="-179388" algn="l" defTabSz="914400" rtl="0" eaLnBrk="1" latinLnBrk="0" hangingPunct="1">
              <a:lnSpc>
                <a:spcPct val="110000"/>
              </a:lnSpc>
              <a:spcBef>
                <a:spcPts val="600"/>
              </a:spcBef>
              <a:buClr>
                <a:schemeClr val="bg1">
                  <a:lumMod val="50000"/>
                </a:schemeClr>
              </a:buClr>
              <a:buSzPct val="120000"/>
              <a:buFont typeface="Arial" panose="020B0604020202020204" pitchFamily="34" charset="0"/>
              <a:buChar char="•"/>
              <a:defRPr sz="1250" b="0" kern="1200">
                <a:solidFill>
                  <a:schemeClr val="tx1"/>
                </a:solidFill>
                <a:latin typeface="+mn-lt"/>
                <a:ea typeface="+mn-ea"/>
                <a:cs typeface="+mn-cs"/>
              </a:defRPr>
            </a:lvl4pPr>
            <a:lvl5pPr marL="180975" indent="-180975" algn="l" defTabSz="914400" rtl="0" eaLnBrk="1" latinLnBrk="0" hangingPunct="1">
              <a:lnSpc>
                <a:spcPct val="110000"/>
              </a:lnSpc>
              <a:spcBef>
                <a:spcPts val="600"/>
              </a:spcBef>
              <a:buFont typeface="Arial" panose="020B0604020202020204" pitchFamily="34" charset="0"/>
              <a:buChar char="•"/>
              <a:defRPr sz="18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Des analyses des sections techniques pour nourrir </a:t>
            </a:r>
            <a:br>
              <a:rPr lang="fr-FR" dirty="0"/>
            </a:br>
            <a:r>
              <a:rPr lang="fr-FR" dirty="0"/>
              <a:t>le débat public : </a:t>
            </a:r>
          </a:p>
          <a:p>
            <a:pPr marL="0" indent="0">
              <a:buNone/>
            </a:pPr>
            <a:r>
              <a:rPr lang="fr-FR" sz="1200" b="0" dirty="0">
                <a:solidFill>
                  <a:schemeClr val="accent2"/>
                </a:solidFill>
              </a:rPr>
              <a:t>➔ </a:t>
            </a:r>
            <a:r>
              <a:rPr lang="fr-FR" sz="1400" dirty="0"/>
              <a:t>notes techniques</a:t>
            </a:r>
          </a:p>
          <a:p>
            <a:pPr marL="0" indent="0">
              <a:buNone/>
            </a:pPr>
            <a:r>
              <a:rPr lang="fr-FR" sz="1400" dirty="0">
                <a:solidFill>
                  <a:schemeClr val="accent2"/>
                </a:solidFill>
              </a:rPr>
              <a:t>➔ </a:t>
            </a:r>
            <a:r>
              <a:rPr lang="fr-FR" sz="1400" dirty="0"/>
              <a:t>avis</a:t>
            </a:r>
          </a:p>
          <a:p>
            <a:pPr marL="0" indent="0">
              <a:buNone/>
            </a:pPr>
            <a:r>
              <a:rPr lang="fr-FR" sz="1400" dirty="0">
                <a:solidFill>
                  <a:schemeClr val="accent2"/>
                </a:solidFill>
              </a:rPr>
              <a:t>➔ </a:t>
            </a:r>
            <a:r>
              <a:rPr lang="fr-FR" sz="1400" dirty="0"/>
              <a:t>positions</a:t>
            </a:r>
          </a:p>
          <a:p>
            <a:pPr marL="0" indent="0">
              <a:buNone/>
            </a:pPr>
            <a:r>
              <a:rPr lang="fr-FR" sz="1400" dirty="0">
                <a:solidFill>
                  <a:schemeClr val="accent2"/>
                </a:solidFill>
              </a:rPr>
              <a:t>➔ </a:t>
            </a:r>
            <a:r>
              <a:rPr lang="fr-FR" sz="1400" dirty="0"/>
              <a:t>documents de référence</a:t>
            </a:r>
          </a:p>
        </p:txBody>
      </p:sp>
      <p:pic>
        <p:nvPicPr>
          <p:cNvPr id="20" name="Image 19">
            <a:hlinkClick r:id="rId9"/>
            <a:extLst>
              <a:ext uri="{FF2B5EF4-FFF2-40B4-BE49-F238E27FC236}">
                <a16:creationId xmlns:a16="http://schemas.microsoft.com/office/drawing/2014/main" id="{FF860778-2C21-4FEA-A060-33820E5550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54385" y="3774121"/>
            <a:ext cx="2838595" cy="1981385"/>
          </a:xfrm>
          <a:prstGeom prst="rect">
            <a:avLst/>
          </a:prstGeom>
          <a:ln w="9525">
            <a:solidFill>
              <a:schemeClr val="tx1"/>
            </a:solidFill>
          </a:ln>
        </p:spPr>
      </p:pic>
      <p:graphicFrame>
        <p:nvGraphicFramePr>
          <p:cNvPr id="8" name="Tableau 7">
            <a:extLst>
              <a:ext uri="{FF2B5EF4-FFF2-40B4-BE49-F238E27FC236}">
                <a16:creationId xmlns:a16="http://schemas.microsoft.com/office/drawing/2014/main" id="{5BDB21C6-119B-FC4D-B4FD-83B16958A48B}"/>
              </a:ext>
            </a:extLst>
          </p:cNvPr>
          <p:cNvGraphicFramePr>
            <a:graphicFrameLocks noGrp="1"/>
          </p:cNvGraphicFramePr>
          <p:nvPr/>
        </p:nvGraphicFramePr>
        <p:xfrm>
          <a:off x="833437" y="448029"/>
          <a:ext cx="3989622" cy="992289"/>
        </p:xfrm>
        <a:graphic>
          <a:graphicData uri="http://schemas.openxmlformats.org/drawingml/2006/table">
            <a:tbl>
              <a:tblPr firstRow="1" bandRow="1">
                <a:tableStyleId>{5C22544A-7EE6-4342-B048-85BDC9FD1C3A}</a:tableStyleId>
              </a:tblPr>
              <a:tblGrid>
                <a:gridCol w="3989622">
                  <a:extLst>
                    <a:ext uri="{9D8B030D-6E8A-4147-A177-3AD203B41FA5}">
                      <a16:colId xmlns:a16="http://schemas.microsoft.com/office/drawing/2014/main" val="2080915876"/>
                    </a:ext>
                  </a:extLst>
                </a:gridCol>
              </a:tblGrid>
              <a:tr h="474129">
                <a:tc>
                  <a:txBody>
                    <a:bodyPr/>
                    <a:lstStyle/>
                    <a:p>
                      <a:pPr marL="0" lvl="0" algn="ctr" defTabSz="914400" rtl="0" eaLnBrk="1" latinLnBrk="0" hangingPunct="1"/>
                      <a:r>
                        <a:rPr lang="fr-FR" sz="1800" b="1" kern="1200" dirty="0">
                          <a:solidFill>
                            <a:schemeClr val="bg1"/>
                          </a:solidFill>
                          <a:latin typeface="+mn-lt"/>
                          <a:ea typeface="+mn-ea"/>
                          <a:cs typeface="+mn-cs"/>
                        </a:rPr>
                        <a:t>Leaders d’opinion</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570543299"/>
                  </a:ext>
                </a:extLst>
              </a:tr>
              <a:tr h="468531">
                <a:tc>
                  <a:txBody>
                    <a:bodyPr/>
                    <a:lstStyle/>
                    <a:p>
                      <a:pPr lvl="0" algn="ctr"/>
                      <a:r>
                        <a:rPr lang="fr-FR" sz="1400" b="1" dirty="0">
                          <a:solidFill>
                            <a:schemeClr val="tx1"/>
                          </a:solidFill>
                        </a:rPr>
                        <a:t>Milieux économique, politique, journalistique</a:t>
                      </a:r>
                    </a:p>
                  </a:txBody>
                  <a:tcPr marL="16344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1908747"/>
                  </a:ext>
                </a:extLst>
              </a:tr>
            </a:tbl>
          </a:graphicData>
        </a:graphic>
      </p:graphicFrame>
      <p:sp>
        <p:nvSpPr>
          <p:cNvPr id="23" name="Signalisation droite 22">
            <a:hlinkClick r:id="rId9"/>
            <a:extLst>
              <a:ext uri="{FF2B5EF4-FFF2-40B4-BE49-F238E27FC236}">
                <a16:creationId xmlns:a16="http://schemas.microsoft.com/office/drawing/2014/main" id="{DF0F0820-D979-1441-A995-638D07F7D1FC}"/>
              </a:ext>
            </a:extLst>
          </p:cNvPr>
          <p:cNvSpPr/>
          <p:nvPr/>
        </p:nvSpPr>
        <p:spPr>
          <a:xfrm>
            <a:off x="5409072" y="5215246"/>
            <a:ext cx="3807504" cy="432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E4BBCB10-0E1C-C048-BDDE-5029852F332D}"/>
              </a:ext>
            </a:extLst>
          </p:cNvPr>
          <p:cNvSpPr txBox="1"/>
          <p:nvPr/>
        </p:nvSpPr>
        <p:spPr>
          <a:xfrm>
            <a:off x="5556000" y="5293148"/>
            <a:ext cx="2972339" cy="307777"/>
          </a:xfrm>
          <a:prstGeom prst="rect">
            <a:avLst/>
          </a:prstGeom>
          <a:noFill/>
        </p:spPr>
        <p:txBody>
          <a:bodyPr wrap="square" rtlCol="0">
            <a:spAutoFit/>
          </a:bodyPr>
          <a:lstStyle/>
          <a:p>
            <a:pPr algn="ctr"/>
            <a:r>
              <a:rPr lang="fr-FR" sz="1400" b="1" dirty="0">
                <a:solidFill>
                  <a:schemeClr val="bg1"/>
                </a:solidFill>
              </a:rPr>
              <a:t>Retrouvez tous nos contenus</a:t>
            </a:r>
          </a:p>
        </p:txBody>
      </p:sp>
      <p:sp>
        <p:nvSpPr>
          <p:cNvPr id="22" name="Espace réservé du pied de page 3">
            <a:extLst>
              <a:ext uri="{FF2B5EF4-FFF2-40B4-BE49-F238E27FC236}">
                <a16:creationId xmlns:a16="http://schemas.microsoft.com/office/drawing/2014/main" id="{4525F983-CA35-1E47-A593-938B9ACEC427}"/>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3" name="Espace réservé de la date 2">
            <a:extLst>
              <a:ext uri="{FF2B5EF4-FFF2-40B4-BE49-F238E27FC236}">
                <a16:creationId xmlns:a16="http://schemas.microsoft.com/office/drawing/2014/main" id="{FC0545E7-D860-F6C8-2BC4-37644074852E}"/>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2901069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516A43-DB08-5041-9CBA-BD17F6EAD252}"/>
              </a:ext>
            </a:extLst>
          </p:cNvPr>
          <p:cNvSpPr/>
          <p:nvPr/>
        </p:nvSpPr>
        <p:spPr>
          <a:xfrm>
            <a:off x="4044000" y="4912895"/>
            <a:ext cx="3996000" cy="636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ADAB46CE-F653-477F-B3B0-0FAA971BACD6}"/>
              </a:ext>
            </a:extLst>
          </p:cNvPr>
          <p:cNvSpPr>
            <a:spLocks noGrp="1"/>
          </p:cNvSpPr>
          <p:nvPr>
            <p:ph type="sldNum" sz="quarter" idx="12"/>
          </p:nvPr>
        </p:nvSpPr>
        <p:spPr/>
        <p:txBody>
          <a:bodyPr/>
          <a:lstStyle/>
          <a:p>
            <a:fld id="{BAD69E95-CA4F-4BCF-8D63-D9FE1C247F6E}" type="slidenum">
              <a:rPr lang="fr-FR" smtClean="0"/>
              <a:pPr/>
              <a:t>23</a:t>
            </a:fld>
            <a:endParaRPr lang="fr-FR" dirty="0"/>
          </a:p>
        </p:txBody>
      </p:sp>
      <p:pic>
        <p:nvPicPr>
          <p:cNvPr id="8" name="Image 7">
            <a:hlinkClick r:id="rId2"/>
            <a:extLst>
              <a:ext uri="{FF2B5EF4-FFF2-40B4-BE49-F238E27FC236}">
                <a16:creationId xmlns:a16="http://schemas.microsoft.com/office/drawing/2014/main" id="{8ADE7AFE-B417-794A-BEAF-D7035B557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1605" y="3090783"/>
            <a:ext cx="983200" cy="983200"/>
          </a:xfrm>
          <a:prstGeom prst="rect">
            <a:avLst/>
          </a:prstGeom>
        </p:spPr>
      </p:pic>
      <p:pic>
        <p:nvPicPr>
          <p:cNvPr id="10" name="Image 9">
            <a:hlinkClick r:id="rId4"/>
            <a:extLst>
              <a:ext uri="{FF2B5EF4-FFF2-40B4-BE49-F238E27FC236}">
                <a16:creationId xmlns:a16="http://schemas.microsoft.com/office/drawing/2014/main" id="{63BD1227-4E00-2A4D-94B4-609C105853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3462" y="3114345"/>
            <a:ext cx="983200" cy="983200"/>
          </a:xfrm>
          <a:prstGeom prst="rect">
            <a:avLst/>
          </a:prstGeom>
        </p:spPr>
      </p:pic>
      <p:pic>
        <p:nvPicPr>
          <p:cNvPr id="12" name="Image 11">
            <a:hlinkClick r:id="rId6"/>
            <a:extLst>
              <a:ext uri="{FF2B5EF4-FFF2-40B4-BE49-F238E27FC236}">
                <a16:creationId xmlns:a16="http://schemas.microsoft.com/office/drawing/2014/main" id="{60C74764-07C4-E749-97FA-B4FFACBE7CF8}"/>
              </a:ext>
            </a:extLst>
          </p:cNvPr>
          <p:cNvPicPr>
            <a:picLocks noChangeAspect="1"/>
          </p:cNvPicPr>
          <p:nvPr/>
        </p:nvPicPr>
        <p:blipFill rotWithShape="1">
          <a:blip r:embed="rId7">
            <a:extLst>
              <a:ext uri="{28A0092B-C50C-407E-A947-70E740481C1C}">
                <a14:useLocalDpi xmlns:a14="http://schemas.microsoft.com/office/drawing/2010/main"/>
              </a:ext>
            </a:extLst>
          </a:blip>
          <a:srcRect l="68683" t="26254" r="6019" b="26932"/>
          <a:stretch/>
        </p:blipFill>
        <p:spPr>
          <a:xfrm>
            <a:off x="7209895" y="3088758"/>
            <a:ext cx="923414" cy="958151"/>
          </a:xfrm>
          <a:prstGeom prst="rect">
            <a:avLst/>
          </a:prstGeom>
        </p:spPr>
      </p:pic>
      <p:pic>
        <p:nvPicPr>
          <p:cNvPr id="16" name="Image 15">
            <a:hlinkClick r:id="rId8"/>
            <a:extLst>
              <a:ext uri="{FF2B5EF4-FFF2-40B4-BE49-F238E27FC236}">
                <a16:creationId xmlns:a16="http://schemas.microsoft.com/office/drawing/2014/main" id="{F9445BBF-7208-534F-B83A-34690B75CB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8400" y="3114345"/>
            <a:ext cx="983200" cy="983200"/>
          </a:xfrm>
          <a:prstGeom prst="rect">
            <a:avLst/>
          </a:prstGeom>
        </p:spPr>
      </p:pic>
      <p:pic>
        <p:nvPicPr>
          <p:cNvPr id="23" name="Image 22">
            <a:hlinkClick r:id="rId10"/>
            <a:extLst>
              <a:ext uri="{FF2B5EF4-FFF2-40B4-BE49-F238E27FC236}">
                <a16:creationId xmlns:a16="http://schemas.microsoft.com/office/drawing/2014/main" id="{C410A9E3-1BA2-9241-BC0A-B473ECF4AF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4045" y="3162373"/>
            <a:ext cx="840019" cy="840019"/>
          </a:xfrm>
          <a:prstGeom prst="rect">
            <a:avLst/>
          </a:prstGeom>
        </p:spPr>
      </p:pic>
      <p:sp>
        <p:nvSpPr>
          <p:cNvPr id="24" name="Ellipse 23">
            <a:extLst>
              <a:ext uri="{FF2B5EF4-FFF2-40B4-BE49-F238E27FC236}">
                <a16:creationId xmlns:a16="http://schemas.microsoft.com/office/drawing/2014/main" id="{0B3575B3-403E-7F42-951D-534FF4A606AD}"/>
              </a:ext>
            </a:extLst>
          </p:cNvPr>
          <p:cNvSpPr/>
          <p:nvPr/>
        </p:nvSpPr>
        <p:spPr>
          <a:xfrm>
            <a:off x="10801867" y="405000"/>
            <a:ext cx="756000" cy="756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re 1">
            <a:extLst>
              <a:ext uri="{FF2B5EF4-FFF2-40B4-BE49-F238E27FC236}">
                <a16:creationId xmlns:a16="http://schemas.microsoft.com/office/drawing/2014/main" id="{7A0A4E9B-1259-8D40-BAB5-F1104F1BB86A}"/>
              </a:ext>
            </a:extLst>
          </p:cNvPr>
          <p:cNvSpPr txBox="1">
            <a:spLocks/>
          </p:cNvSpPr>
          <p:nvPr/>
        </p:nvSpPr>
        <p:spPr>
          <a:xfrm>
            <a:off x="696000" y="404999"/>
            <a:ext cx="10743524" cy="1465895"/>
          </a:xfrm>
          <a:prstGeom prst="rect">
            <a:avLst/>
          </a:prstGeom>
        </p:spPr>
        <p:txBody>
          <a:bodyPr vert="horz" lIns="91440" tIns="45720" rIns="91440" bIns="45720" rtlCol="0" anchor="t">
            <a:noAutofit/>
          </a:bodyPr>
          <a:lstStyle>
            <a:lvl1pPr algn="l" defTabSz="914400" rtl="0" eaLnBrk="1" latinLnBrk="0" hangingPunct="1">
              <a:lnSpc>
                <a:spcPct val="100000"/>
              </a:lnSpc>
              <a:spcBef>
                <a:spcPts val="0"/>
              </a:spcBef>
              <a:buNone/>
              <a:defRPr sz="3000" b="1" kern="1200">
                <a:solidFill>
                  <a:schemeClr val="tx2"/>
                </a:solidFill>
                <a:latin typeface="+mj-lt"/>
                <a:ea typeface="+mj-ea"/>
                <a:cs typeface="+mj-cs"/>
              </a:defRPr>
            </a:lvl1pPr>
          </a:lstStyle>
          <a:p>
            <a:r>
              <a:rPr lang="fr-FR" sz="2400" dirty="0"/>
              <a:t>Chaque jour, la </a:t>
            </a:r>
            <a:r>
              <a:rPr lang="fr-FR" sz="2400" dirty="0" err="1"/>
              <a:t>Sfen</a:t>
            </a:r>
            <a:r>
              <a:rPr lang="fr-FR" sz="2400" dirty="0"/>
              <a:t> décrypte l’actualité du nucléaire</a:t>
            </a:r>
          </a:p>
          <a:p>
            <a:endParaRPr lang="fr-FR" sz="1800" b="0" dirty="0">
              <a:solidFill>
                <a:schemeClr val="tx1"/>
              </a:solidFill>
            </a:endParaRPr>
          </a:p>
          <a:p>
            <a:endParaRPr lang="fr-FR" sz="1800" b="0" dirty="0">
              <a:solidFill>
                <a:schemeClr val="tx1"/>
              </a:solidFill>
            </a:endParaRPr>
          </a:p>
          <a:p>
            <a:r>
              <a:rPr lang="fr-FR" sz="1800" dirty="0">
                <a:solidFill>
                  <a:schemeClr val="tx1"/>
                </a:solidFill>
              </a:rPr>
              <a:t>Retrouvez-nous et rejoignez notre communauté sur : </a:t>
            </a:r>
          </a:p>
          <a:p>
            <a:endParaRPr lang="fr-FR" sz="1800" b="0" dirty="0">
              <a:solidFill>
                <a:schemeClr val="tx1"/>
              </a:solidFill>
            </a:endParaRPr>
          </a:p>
          <a:p>
            <a:endParaRPr lang="fr-FR" sz="1800" b="0" dirty="0">
              <a:solidFill>
                <a:schemeClr val="tx1"/>
              </a:solidFill>
            </a:endParaRPr>
          </a:p>
          <a:p>
            <a:endParaRPr lang="fr-FR" sz="1800" b="0" dirty="0">
              <a:solidFill>
                <a:schemeClr val="tx1"/>
              </a:solidFill>
            </a:endParaRPr>
          </a:p>
          <a:p>
            <a:r>
              <a:rPr lang="fr-FR" sz="1800" dirty="0">
                <a:solidFill>
                  <a:schemeClr val="tx1"/>
                </a:solidFill>
              </a:rPr>
              <a:t>	| LinkedIn 	| Twitter 	| </a:t>
            </a:r>
            <a:r>
              <a:rPr lang="fr-FR" sz="1800" dirty="0" err="1">
                <a:solidFill>
                  <a:schemeClr val="tx1"/>
                </a:solidFill>
              </a:rPr>
              <a:t>Youtube</a:t>
            </a:r>
            <a:r>
              <a:rPr lang="fr-FR" sz="1800" dirty="0">
                <a:solidFill>
                  <a:schemeClr val="tx1"/>
                </a:solidFill>
              </a:rPr>
              <a:t> 	| Scoop </a:t>
            </a:r>
            <a:r>
              <a:rPr lang="fr-FR" sz="1800" dirty="0" err="1">
                <a:solidFill>
                  <a:schemeClr val="tx1"/>
                </a:solidFill>
              </a:rPr>
              <a:t>it!</a:t>
            </a:r>
            <a:r>
              <a:rPr lang="fr-FR" sz="1800" dirty="0">
                <a:solidFill>
                  <a:schemeClr val="tx1"/>
                </a:solidFill>
              </a:rPr>
              <a:t> 	| </a:t>
            </a:r>
            <a:r>
              <a:rPr lang="fr-FR" sz="1800" dirty="0" err="1">
                <a:solidFill>
                  <a:schemeClr val="tx1"/>
                </a:solidFill>
              </a:rPr>
              <a:t>FlickR</a:t>
            </a:r>
            <a:endParaRPr lang="fr-FR" sz="1800" dirty="0">
              <a:solidFill>
                <a:schemeClr val="tx1"/>
              </a:solidFill>
            </a:endParaRPr>
          </a:p>
          <a:p>
            <a:endParaRPr lang="fr-FR" sz="1800" b="0" dirty="0">
              <a:solidFill>
                <a:schemeClr val="tx1"/>
              </a:solidFill>
            </a:endParaRPr>
          </a:p>
        </p:txBody>
      </p:sp>
      <p:pic>
        <p:nvPicPr>
          <p:cNvPr id="28" name="Image 27">
            <a:extLst>
              <a:ext uri="{FF2B5EF4-FFF2-40B4-BE49-F238E27FC236}">
                <a16:creationId xmlns:a16="http://schemas.microsoft.com/office/drawing/2014/main" id="{A92B2E23-A4EC-DF44-8766-A49B698090E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92000" y="168468"/>
            <a:ext cx="1770162" cy="1770162"/>
          </a:xfrm>
          <a:prstGeom prst="rect">
            <a:avLst/>
          </a:prstGeom>
        </p:spPr>
      </p:pic>
      <p:sp>
        <p:nvSpPr>
          <p:cNvPr id="2" name="Rectangle 1">
            <a:extLst>
              <a:ext uri="{FF2B5EF4-FFF2-40B4-BE49-F238E27FC236}">
                <a16:creationId xmlns:a16="http://schemas.microsoft.com/office/drawing/2014/main" id="{D6090789-E21B-1E4B-918D-90DAD1B95EEB}"/>
              </a:ext>
            </a:extLst>
          </p:cNvPr>
          <p:cNvSpPr/>
          <p:nvPr/>
        </p:nvSpPr>
        <p:spPr>
          <a:xfrm>
            <a:off x="4994277" y="5031011"/>
            <a:ext cx="2095445" cy="400110"/>
          </a:xfrm>
          <a:prstGeom prst="rect">
            <a:avLst/>
          </a:prstGeom>
        </p:spPr>
        <p:txBody>
          <a:bodyPr wrap="none">
            <a:spAutoFit/>
          </a:bodyPr>
          <a:lstStyle/>
          <a:p>
            <a:r>
              <a:rPr lang="fr-FR" sz="2000" b="1" u="sng" dirty="0">
                <a:solidFill>
                  <a:schemeClr val="bg1"/>
                </a:solidFill>
              </a:rPr>
              <a:t>SUIVEZ-NOUS !</a:t>
            </a:r>
          </a:p>
        </p:txBody>
      </p:sp>
      <p:sp>
        <p:nvSpPr>
          <p:cNvPr id="25" name="Espace réservé du pied de page 3">
            <a:extLst>
              <a:ext uri="{FF2B5EF4-FFF2-40B4-BE49-F238E27FC236}">
                <a16:creationId xmlns:a16="http://schemas.microsoft.com/office/drawing/2014/main" id="{4228C32E-5FB3-3F42-B618-868474F46356}"/>
              </a:ext>
            </a:extLst>
          </p:cNvPr>
          <p:cNvSpPr>
            <a:spLocks noGrp="1"/>
          </p:cNvSpPr>
          <p:nvPr>
            <p:ph type="ftr" sz="quarter" idx="11"/>
          </p:nvPr>
        </p:nvSpPr>
        <p:spPr>
          <a:xfrm>
            <a:off x="912000" y="6364588"/>
            <a:ext cx="4114800" cy="365125"/>
          </a:xfrm>
        </p:spPr>
        <p:txBody>
          <a:bodyPr/>
          <a:lstStyle/>
          <a:p>
            <a:r>
              <a:rPr lang="fr-FR"/>
              <a:t>Borne interactive</a:t>
            </a:r>
            <a:endParaRPr lang="fr-FR" dirty="0"/>
          </a:p>
        </p:txBody>
      </p:sp>
      <p:sp>
        <p:nvSpPr>
          <p:cNvPr id="3" name="Espace réservé de la date 2">
            <a:extLst>
              <a:ext uri="{FF2B5EF4-FFF2-40B4-BE49-F238E27FC236}">
                <a16:creationId xmlns:a16="http://schemas.microsoft.com/office/drawing/2014/main" id="{60C6CA46-4877-CAD5-F2F0-0D7FFAB82F7F}"/>
              </a:ext>
            </a:extLst>
          </p:cNvPr>
          <p:cNvSpPr>
            <a:spLocks noGrp="1"/>
          </p:cNvSpPr>
          <p:nvPr>
            <p:ph type="dt" sz="half" idx="10"/>
          </p:nvPr>
        </p:nvSpPr>
        <p:spPr/>
        <p:txBody>
          <a:bodyPr/>
          <a:lstStyle/>
          <a:p>
            <a:r>
              <a:rPr lang="fr-FR"/>
              <a:t>24/04/2023</a:t>
            </a:r>
            <a:endParaRPr lang="fr-FR" dirty="0"/>
          </a:p>
        </p:txBody>
      </p:sp>
    </p:spTree>
    <p:extLst>
      <p:ext uri="{BB962C8B-B14F-4D97-AF65-F5344CB8AC3E}">
        <p14:creationId xmlns:p14="http://schemas.microsoft.com/office/powerpoint/2010/main" val="831031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2F9F4D82-8456-41A6-B14F-98CD2EB70982}"/>
              </a:ext>
            </a:extLst>
          </p:cNvPr>
          <p:cNvSpPr>
            <a:spLocks noGrp="1"/>
          </p:cNvSpPr>
          <p:nvPr>
            <p:ph sz="quarter" idx="15"/>
          </p:nvPr>
        </p:nvSpPr>
        <p:spPr>
          <a:xfrm>
            <a:off x="1398208" y="405000"/>
            <a:ext cx="10205792" cy="2264662"/>
          </a:xfrm>
        </p:spPr>
        <p:txBody>
          <a:bodyPr/>
          <a:lstStyle/>
          <a:p>
            <a:pPr marL="0" indent="0">
              <a:buNone/>
            </a:pPr>
            <a:r>
              <a:rPr lang="fr-FR" dirty="0">
                <a:solidFill>
                  <a:schemeClr val="accent2"/>
                </a:solidFill>
              </a:rPr>
              <a:t>Adhérer à la </a:t>
            </a:r>
            <a:r>
              <a:rPr lang="fr-FR" dirty="0" err="1">
                <a:solidFill>
                  <a:schemeClr val="accent2"/>
                </a:solidFill>
              </a:rPr>
              <a:t>Sfen</a:t>
            </a:r>
            <a:r>
              <a:rPr lang="fr-FR" dirty="0">
                <a:solidFill>
                  <a:schemeClr val="accent2"/>
                </a:solidFill>
              </a:rPr>
              <a:t>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ZoneTexte 1">
            <a:extLst>
              <a:ext uri="{FF2B5EF4-FFF2-40B4-BE49-F238E27FC236}">
                <a16:creationId xmlns:a16="http://schemas.microsoft.com/office/drawing/2014/main" id="{CB752747-61F5-CC4B-AE54-EBC10039347E}"/>
              </a:ext>
            </a:extLst>
          </p:cNvPr>
          <p:cNvSpPr txBox="1"/>
          <p:nvPr/>
        </p:nvSpPr>
        <p:spPr>
          <a:xfrm>
            <a:off x="1343999" y="1377000"/>
            <a:ext cx="3025646" cy="4062651"/>
          </a:xfrm>
          <a:prstGeom prst="rect">
            <a:avLst/>
          </a:prstGeom>
          <a:noFill/>
        </p:spPr>
        <p:txBody>
          <a:bodyPr wrap="square" rtlCol="0">
            <a:spAutoFit/>
          </a:bodyPr>
          <a:lstStyle/>
          <a:p>
            <a:r>
              <a:rPr lang="fr-FR" b="1" dirty="0">
                <a:solidFill>
                  <a:schemeClr val="bg1"/>
                </a:solidFill>
              </a:rPr>
              <a:t>Être adhérent, c’est</a:t>
            </a:r>
          </a:p>
          <a:p>
            <a:r>
              <a:rPr lang="fr-FR" sz="1200" b="1" dirty="0">
                <a:solidFill>
                  <a:schemeClr val="bg1"/>
                </a:solidFill>
              </a:rPr>
              <a:t>_</a:t>
            </a:r>
          </a:p>
          <a:p>
            <a:endParaRPr lang="fr-FR" sz="1200" dirty="0">
              <a:solidFill>
                <a:schemeClr val="bg1"/>
              </a:solidFill>
            </a:endParaRPr>
          </a:p>
          <a:p>
            <a:r>
              <a:rPr lang="fr-FR" sz="1200" dirty="0">
                <a:solidFill>
                  <a:schemeClr val="bg1"/>
                </a:solidFill>
              </a:rPr>
              <a:t>Enrichir vos connaissances sur l’énergie nucléaire : participer à nos événements, recevoir l’ensemble de nos revues, accéder au fonds documentaire depuis 1973</a:t>
            </a:r>
          </a:p>
          <a:p>
            <a:r>
              <a:rPr lang="fr-FR" sz="1200" b="1" dirty="0">
                <a:solidFill>
                  <a:schemeClr val="bg1"/>
                </a:solidFill>
              </a:rPr>
              <a:t>_</a:t>
            </a:r>
          </a:p>
          <a:p>
            <a:endParaRPr lang="fr-FR" sz="1200" dirty="0">
              <a:solidFill>
                <a:schemeClr val="bg1"/>
              </a:solidFill>
            </a:endParaRPr>
          </a:p>
          <a:p>
            <a:r>
              <a:rPr lang="fr-FR" sz="1200" dirty="0">
                <a:solidFill>
                  <a:schemeClr val="bg1"/>
                </a:solidFill>
              </a:rPr>
              <a:t>Développer votre réseau et être en contact avec les meilleurs spécialistes</a:t>
            </a:r>
          </a:p>
          <a:p>
            <a:r>
              <a:rPr lang="fr-FR" sz="1200" b="1" dirty="0">
                <a:solidFill>
                  <a:schemeClr val="bg1"/>
                </a:solidFill>
              </a:rPr>
              <a:t>_</a:t>
            </a:r>
          </a:p>
          <a:p>
            <a:endParaRPr lang="fr-FR" sz="1200" dirty="0">
              <a:solidFill>
                <a:schemeClr val="bg1"/>
              </a:solidFill>
            </a:endParaRPr>
          </a:p>
          <a:p>
            <a:r>
              <a:rPr lang="fr-FR" sz="1200" dirty="0">
                <a:solidFill>
                  <a:schemeClr val="bg1"/>
                </a:solidFill>
              </a:rPr>
              <a:t>Bénéficier de tarifs préférentiels sur les conférences organisées par la </a:t>
            </a:r>
            <a:r>
              <a:rPr lang="fr-FR" sz="1200" dirty="0" err="1">
                <a:solidFill>
                  <a:schemeClr val="bg1"/>
                </a:solidFill>
              </a:rPr>
              <a:t>Sfen</a:t>
            </a:r>
            <a:r>
              <a:rPr lang="fr-FR" sz="1200" dirty="0">
                <a:solidFill>
                  <a:schemeClr val="bg1"/>
                </a:solidFill>
              </a:rPr>
              <a:t> et les événements partenaires</a:t>
            </a:r>
          </a:p>
          <a:p>
            <a:r>
              <a:rPr lang="fr-FR" sz="1200" b="1" dirty="0">
                <a:solidFill>
                  <a:schemeClr val="bg1"/>
                </a:solidFill>
              </a:rPr>
              <a:t>_</a:t>
            </a:r>
          </a:p>
          <a:p>
            <a:endParaRPr lang="fr-FR" sz="1200" dirty="0">
              <a:solidFill>
                <a:schemeClr val="bg1"/>
              </a:solidFill>
            </a:endParaRPr>
          </a:p>
          <a:p>
            <a:r>
              <a:rPr lang="fr-FR" sz="1200" dirty="0">
                <a:solidFill>
                  <a:schemeClr val="bg1"/>
                </a:solidFill>
              </a:rPr>
              <a:t>Soutenir nos actions en France et à l’international</a:t>
            </a:r>
          </a:p>
        </p:txBody>
      </p:sp>
      <p:sp>
        <p:nvSpPr>
          <p:cNvPr id="3" name="ZoneTexte 2">
            <a:extLst>
              <a:ext uri="{FF2B5EF4-FFF2-40B4-BE49-F238E27FC236}">
                <a16:creationId xmlns:a16="http://schemas.microsoft.com/office/drawing/2014/main" id="{622497DF-7056-9648-9BB9-98441D55AFAC}"/>
              </a:ext>
            </a:extLst>
          </p:cNvPr>
          <p:cNvSpPr txBox="1"/>
          <p:nvPr/>
        </p:nvSpPr>
        <p:spPr>
          <a:xfrm>
            <a:off x="4796713" y="2669662"/>
            <a:ext cx="3025644" cy="2769989"/>
          </a:xfrm>
          <a:prstGeom prst="rect">
            <a:avLst/>
          </a:prstGeom>
          <a:noFill/>
        </p:spPr>
        <p:txBody>
          <a:bodyPr wrap="square" rtlCol="0">
            <a:spAutoFit/>
          </a:bodyPr>
          <a:lstStyle/>
          <a:p>
            <a:r>
              <a:rPr lang="fr-FR" b="1" dirty="0">
                <a:solidFill>
                  <a:schemeClr val="bg1"/>
                </a:solidFill>
              </a:rPr>
              <a:t>C’est aussi être abonné gratuitement à la RGN et recevoir</a:t>
            </a:r>
          </a:p>
          <a:p>
            <a:endParaRPr lang="fr-FR" sz="1200" dirty="0">
              <a:solidFill>
                <a:schemeClr val="bg1"/>
              </a:solidFill>
            </a:endParaRPr>
          </a:p>
          <a:p>
            <a:r>
              <a:rPr lang="fr-FR" sz="1200" dirty="0">
                <a:solidFill>
                  <a:schemeClr val="bg1"/>
                </a:solidFill>
              </a:rPr>
              <a:t>Les dernières actualités du nucléaire</a:t>
            </a:r>
          </a:p>
          <a:p>
            <a:r>
              <a:rPr lang="fr-FR" sz="1200" b="1" dirty="0">
                <a:solidFill>
                  <a:schemeClr val="bg1"/>
                </a:solidFill>
              </a:rPr>
              <a:t>_</a:t>
            </a:r>
          </a:p>
          <a:p>
            <a:endParaRPr lang="fr-FR" sz="1200" dirty="0">
              <a:solidFill>
                <a:schemeClr val="bg1"/>
              </a:solidFill>
            </a:endParaRPr>
          </a:p>
          <a:p>
            <a:r>
              <a:rPr lang="fr-FR" sz="1200" dirty="0">
                <a:solidFill>
                  <a:schemeClr val="bg1"/>
                </a:solidFill>
              </a:rPr>
              <a:t>Le décryptage des enjeux économiques, industriels, sociétaux et scientifiques</a:t>
            </a:r>
          </a:p>
          <a:p>
            <a:r>
              <a:rPr lang="fr-FR" sz="1200" b="1" dirty="0">
                <a:solidFill>
                  <a:schemeClr val="bg1"/>
                </a:solidFill>
              </a:rPr>
              <a:t>_</a:t>
            </a:r>
          </a:p>
          <a:p>
            <a:endParaRPr lang="fr-FR" sz="1200" dirty="0">
              <a:solidFill>
                <a:schemeClr val="bg1"/>
              </a:solidFill>
            </a:endParaRPr>
          </a:p>
          <a:p>
            <a:r>
              <a:rPr lang="fr-FR" sz="1200" dirty="0">
                <a:solidFill>
                  <a:schemeClr val="bg1"/>
                </a:solidFill>
              </a:rPr>
              <a:t>À chaque numéro, un dossier complet sur une thématique</a:t>
            </a:r>
          </a:p>
        </p:txBody>
      </p:sp>
      <p:sp>
        <p:nvSpPr>
          <p:cNvPr id="5" name="Rectangle 4">
            <a:extLst>
              <a:ext uri="{FF2B5EF4-FFF2-40B4-BE49-F238E27FC236}">
                <a16:creationId xmlns:a16="http://schemas.microsoft.com/office/drawing/2014/main" id="{A09F6F6B-083A-BB41-9F7B-43898B9C311D}"/>
              </a:ext>
            </a:extLst>
          </p:cNvPr>
          <p:cNvSpPr/>
          <p:nvPr/>
        </p:nvSpPr>
        <p:spPr>
          <a:xfrm>
            <a:off x="8249425" y="3408325"/>
            <a:ext cx="3025644" cy="2031325"/>
          </a:xfrm>
          <a:prstGeom prst="rect">
            <a:avLst/>
          </a:prstGeom>
        </p:spPr>
        <p:txBody>
          <a:bodyPr wrap="square">
            <a:spAutoFit/>
          </a:bodyPr>
          <a:lstStyle/>
          <a:p>
            <a:r>
              <a:rPr lang="fr-FR" b="1" dirty="0">
                <a:solidFill>
                  <a:srgbClr val="FFFFFF"/>
                </a:solidFill>
              </a:rPr>
              <a:t>Adhérez en ligne</a:t>
            </a:r>
          </a:p>
          <a:p>
            <a:r>
              <a:rPr lang="fr-FR" sz="1200" b="1" dirty="0">
                <a:solidFill>
                  <a:srgbClr val="FFFFFF"/>
                </a:solidFill>
              </a:rPr>
              <a:t>_</a:t>
            </a:r>
          </a:p>
          <a:p>
            <a:endParaRPr lang="fr-FR" sz="1200" dirty="0">
              <a:solidFill>
                <a:srgbClr val="FFFFFF"/>
              </a:solidFill>
            </a:endParaRPr>
          </a:p>
          <a:p>
            <a:r>
              <a:rPr lang="fr-FR" sz="1200" b="1" dirty="0" err="1">
                <a:solidFill>
                  <a:srgbClr val="FFFFFF"/>
                </a:solidFill>
              </a:rPr>
              <a:t>www.sfen.org</a:t>
            </a:r>
            <a:endParaRPr lang="fr-FR" sz="1200" b="1" dirty="0">
              <a:solidFill>
                <a:srgbClr val="FFFFFF"/>
              </a:solidFill>
            </a:endParaRPr>
          </a:p>
          <a:p>
            <a:r>
              <a:rPr lang="fr-FR" sz="1200" dirty="0">
                <a:solidFill>
                  <a:srgbClr val="FFFFFF"/>
                </a:solidFill>
              </a:rPr>
              <a:t>Cliquez sur « devenir membre »</a:t>
            </a:r>
          </a:p>
          <a:p>
            <a:r>
              <a:rPr lang="fr-FR" sz="1200" dirty="0">
                <a:solidFill>
                  <a:srgbClr val="FFFFFF"/>
                </a:solidFill>
              </a:rPr>
              <a:t>_</a:t>
            </a:r>
          </a:p>
          <a:p>
            <a:endParaRPr lang="fr-FR" sz="1200" dirty="0">
              <a:solidFill>
                <a:srgbClr val="FFFFFF"/>
              </a:solidFill>
            </a:endParaRPr>
          </a:p>
          <a:p>
            <a:r>
              <a:rPr lang="fr-FR" sz="1200" dirty="0">
                <a:solidFill>
                  <a:srgbClr val="FFFFFF"/>
                </a:solidFill>
              </a:rPr>
              <a:t>Votre contact :</a:t>
            </a:r>
          </a:p>
          <a:p>
            <a:r>
              <a:rPr lang="fr-FR" sz="1200" dirty="0" err="1">
                <a:solidFill>
                  <a:srgbClr val="FFFFFF"/>
                </a:solidFill>
              </a:rPr>
              <a:t>christine.panossian@sfen.org</a:t>
            </a:r>
            <a:endParaRPr lang="fr-FR" sz="1200" dirty="0">
              <a:solidFill>
                <a:srgbClr val="FFFFFF"/>
              </a:solidFill>
            </a:endParaRPr>
          </a:p>
          <a:p>
            <a:r>
              <a:rPr lang="fr-FR" sz="1200" dirty="0">
                <a:solidFill>
                  <a:srgbClr val="FFFFFF"/>
                </a:solidFill>
              </a:rPr>
              <a:t>Tél : 01 53 58 32 14</a:t>
            </a:r>
            <a:endParaRPr lang="fr-FR" sz="1200" dirty="0">
              <a:solidFill>
                <a:srgbClr val="FFFFFF"/>
              </a:solidFill>
              <a:effectLst/>
            </a:endParaRPr>
          </a:p>
        </p:txBody>
      </p:sp>
      <p:sp>
        <p:nvSpPr>
          <p:cNvPr id="7" name="Rectangle 6">
            <a:extLst>
              <a:ext uri="{FF2B5EF4-FFF2-40B4-BE49-F238E27FC236}">
                <a16:creationId xmlns:a16="http://schemas.microsoft.com/office/drawing/2014/main" id="{5EB7D924-2BD1-0749-95EA-119E099B811E}"/>
              </a:ext>
            </a:extLst>
          </p:cNvPr>
          <p:cNvSpPr/>
          <p:nvPr/>
        </p:nvSpPr>
        <p:spPr>
          <a:xfrm>
            <a:off x="1343999" y="5529992"/>
            <a:ext cx="3025645" cy="167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BDE82F9-320E-2B4B-9D16-00405F3A7552}"/>
              </a:ext>
            </a:extLst>
          </p:cNvPr>
          <p:cNvSpPr/>
          <p:nvPr/>
        </p:nvSpPr>
        <p:spPr>
          <a:xfrm>
            <a:off x="4796712" y="5529992"/>
            <a:ext cx="3025645" cy="167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CEB0325-A2CC-0147-B8DA-81D97FD0CB9F}"/>
              </a:ext>
            </a:extLst>
          </p:cNvPr>
          <p:cNvSpPr/>
          <p:nvPr/>
        </p:nvSpPr>
        <p:spPr>
          <a:xfrm>
            <a:off x="8249424" y="5529992"/>
            <a:ext cx="3025645" cy="167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A1036F7-FC76-294E-86FB-7386DB327440}"/>
              </a:ext>
            </a:extLst>
          </p:cNvPr>
          <p:cNvSpPr/>
          <p:nvPr/>
        </p:nvSpPr>
        <p:spPr>
          <a:xfrm>
            <a:off x="7392000" y="6052890"/>
            <a:ext cx="3956532" cy="400110"/>
          </a:xfrm>
          <a:prstGeom prst="rect">
            <a:avLst/>
          </a:prstGeom>
        </p:spPr>
        <p:txBody>
          <a:bodyPr wrap="none">
            <a:spAutoFit/>
          </a:bodyPr>
          <a:lstStyle/>
          <a:p>
            <a:pPr algn="r"/>
            <a:r>
              <a:rPr lang="fr-FR" sz="2000" b="1" dirty="0">
                <a:solidFill>
                  <a:schemeClr val="bg1"/>
                </a:solidFill>
              </a:rPr>
              <a:t>… et 10 €/an pour les étudiants</a:t>
            </a:r>
          </a:p>
        </p:txBody>
      </p:sp>
    </p:spTree>
    <p:extLst>
      <p:ext uri="{BB962C8B-B14F-4D97-AF65-F5344CB8AC3E}">
        <p14:creationId xmlns:p14="http://schemas.microsoft.com/office/powerpoint/2010/main" val="1915013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49E77-4B23-7E65-B6BC-DAE4093B4C2A}"/>
              </a:ext>
            </a:extLst>
          </p:cNvPr>
          <p:cNvSpPr>
            <a:spLocks noGrp="1"/>
          </p:cNvSpPr>
          <p:nvPr>
            <p:ph type="title"/>
          </p:nvPr>
        </p:nvSpPr>
        <p:spPr/>
        <p:txBody>
          <a:bodyPr/>
          <a:lstStyle/>
          <a:p>
            <a:r>
              <a:rPr lang="fr-FR" dirty="0"/>
              <a:t>Le devis</a:t>
            </a:r>
          </a:p>
        </p:txBody>
      </p:sp>
      <p:sp>
        <p:nvSpPr>
          <p:cNvPr id="3" name="Espace réservé de la date 2">
            <a:extLst>
              <a:ext uri="{FF2B5EF4-FFF2-40B4-BE49-F238E27FC236}">
                <a16:creationId xmlns:a16="http://schemas.microsoft.com/office/drawing/2014/main" id="{DCF905CA-0B0C-6EE7-8F4F-562B907E1209}"/>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E1AE223D-B5D0-22C9-B47B-13D5CEAFFBE7}"/>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6B0CA9C3-CC6E-8091-2399-38D4389BC8BA}"/>
              </a:ext>
            </a:extLst>
          </p:cNvPr>
          <p:cNvSpPr>
            <a:spLocks noGrp="1"/>
          </p:cNvSpPr>
          <p:nvPr>
            <p:ph type="sldNum" sz="quarter" idx="12"/>
          </p:nvPr>
        </p:nvSpPr>
        <p:spPr/>
        <p:txBody>
          <a:bodyPr/>
          <a:lstStyle/>
          <a:p>
            <a:fld id="{BAD69E95-CA4F-4BCF-8D63-D9FE1C247F6E}" type="slidenum">
              <a:rPr lang="fr-FR" smtClean="0"/>
              <a:pPr/>
              <a:t>25</a:t>
            </a:fld>
            <a:endParaRPr lang="fr-FR" dirty="0"/>
          </a:p>
        </p:txBody>
      </p:sp>
      <p:sp>
        <p:nvSpPr>
          <p:cNvPr id="6" name="Espace réservé du contenu 5">
            <a:extLst>
              <a:ext uri="{FF2B5EF4-FFF2-40B4-BE49-F238E27FC236}">
                <a16:creationId xmlns:a16="http://schemas.microsoft.com/office/drawing/2014/main" id="{8E5DC090-F5CD-7472-2D2E-491FEC776CA6}"/>
              </a:ext>
            </a:extLst>
          </p:cNvPr>
          <p:cNvSpPr>
            <a:spLocks noGrp="1"/>
          </p:cNvSpPr>
          <p:nvPr>
            <p:ph sz="quarter" idx="13"/>
          </p:nvPr>
        </p:nvSpPr>
        <p:spPr/>
        <p:txBody>
          <a:bodyPr/>
          <a:lstStyle/>
          <a:p>
            <a:endParaRPr lang="fr-FR"/>
          </a:p>
        </p:txBody>
      </p:sp>
      <p:pic>
        <p:nvPicPr>
          <p:cNvPr id="11" name="Image 10">
            <a:extLst>
              <a:ext uri="{FF2B5EF4-FFF2-40B4-BE49-F238E27FC236}">
                <a16:creationId xmlns:a16="http://schemas.microsoft.com/office/drawing/2014/main" id="{5EA53EBE-6EFA-4832-67CC-B4E7322648A4}"/>
              </a:ext>
            </a:extLst>
          </p:cNvPr>
          <p:cNvPicPr>
            <a:picLocks noChangeAspect="1"/>
          </p:cNvPicPr>
          <p:nvPr/>
        </p:nvPicPr>
        <p:blipFill>
          <a:blip r:embed="rId2"/>
          <a:stretch>
            <a:fillRect/>
          </a:stretch>
        </p:blipFill>
        <p:spPr>
          <a:xfrm>
            <a:off x="3936000" y="365031"/>
            <a:ext cx="3917268" cy="5481000"/>
          </a:xfrm>
          <a:prstGeom prst="rect">
            <a:avLst/>
          </a:prstGeom>
        </p:spPr>
      </p:pic>
      <p:pic>
        <p:nvPicPr>
          <p:cNvPr id="19" name="Image 18">
            <a:extLst>
              <a:ext uri="{FF2B5EF4-FFF2-40B4-BE49-F238E27FC236}">
                <a16:creationId xmlns:a16="http://schemas.microsoft.com/office/drawing/2014/main" id="{771ED827-6086-94E1-7004-DBAAB23A6CCE}"/>
              </a:ext>
            </a:extLst>
          </p:cNvPr>
          <p:cNvPicPr>
            <a:picLocks noChangeAspect="1"/>
          </p:cNvPicPr>
          <p:nvPr/>
        </p:nvPicPr>
        <p:blipFill>
          <a:blip r:embed="rId3"/>
          <a:stretch>
            <a:fillRect/>
          </a:stretch>
        </p:blipFill>
        <p:spPr>
          <a:xfrm>
            <a:off x="8145059" y="253093"/>
            <a:ext cx="3917268" cy="5613281"/>
          </a:xfrm>
          <a:prstGeom prst="rect">
            <a:avLst/>
          </a:prstGeom>
        </p:spPr>
      </p:pic>
      <p:sp>
        <p:nvSpPr>
          <p:cNvPr id="20" name="ZoneTexte 19">
            <a:extLst>
              <a:ext uri="{FF2B5EF4-FFF2-40B4-BE49-F238E27FC236}">
                <a16:creationId xmlns:a16="http://schemas.microsoft.com/office/drawing/2014/main" id="{78A329C4-4A2E-3F6F-8554-A54CB62AF4FC}"/>
              </a:ext>
            </a:extLst>
          </p:cNvPr>
          <p:cNvSpPr txBox="1"/>
          <p:nvPr/>
        </p:nvSpPr>
        <p:spPr>
          <a:xfrm>
            <a:off x="274064" y="1690688"/>
            <a:ext cx="3769936" cy="923330"/>
          </a:xfrm>
          <a:prstGeom prst="rect">
            <a:avLst/>
          </a:prstGeom>
          <a:noFill/>
        </p:spPr>
        <p:txBody>
          <a:bodyPr wrap="square" rtlCol="0">
            <a:spAutoFit/>
          </a:bodyPr>
          <a:lstStyle/>
          <a:p>
            <a:r>
              <a:rPr lang="fr-FR" b="1" dirty="0">
                <a:solidFill>
                  <a:srgbClr val="006885"/>
                </a:solidFill>
              </a:rPr>
              <a:t>Coût d’acquisition : 2 343 € HT</a:t>
            </a:r>
          </a:p>
          <a:p>
            <a:endParaRPr lang="fr-FR" b="1" dirty="0">
              <a:solidFill>
                <a:srgbClr val="006885"/>
              </a:solidFill>
            </a:endParaRPr>
          </a:p>
          <a:p>
            <a:r>
              <a:rPr lang="fr-FR" b="1" dirty="0">
                <a:solidFill>
                  <a:srgbClr val="006885"/>
                </a:solidFill>
              </a:rPr>
              <a:t>Licences, hotline  : 25 € HT/mois</a:t>
            </a:r>
          </a:p>
        </p:txBody>
      </p:sp>
      <p:sp>
        <p:nvSpPr>
          <p:cNvPr id="21" name="ZoneTexte 20">
            <a:extLst>
              <a:ext uri="{FF2B5EF4-FFF2-40B4-BE49-F238E27FC236}">
                <a16:creationId xmlns:a16="http://schemas.microsoft.com/office/drawing/2014/main" id="{538B814B-29E2-5154-AEA8-3443706CEC38}"/>
              </a:ext>
            </a:extLst>
          </p:cNvPr>
          <p:cNvSpPr txBox="1"/>
          <p:nvPr/>
        </p:nvSpPr>
        <p:spPr>
          <a:xfrm>
            <a:off x="106702" y="3781396"/>
            <a:ext cx="3721297" cy="923330"/>
          </a:xfrm>
          <a:prstGeom prst="rect">
            <a:avLst/>
          </a:prstGeom>
          <a:noFill/>
        </p:spPr>
        <p:txBody>
          <a:bodyPr wrap="square" rtlCol="0">
            <a:spAutoFit/>
          </a:bodyPr>
          <a:lstStyle/>
          <a:p>
            <a:r>
              <a:rPr lang="fr-FR" b="1" dirty="0">
                <a:solidFill>
                  <a:srgbClr val="006885"/>
                </a:solidFill>
              </a:rPr>
              <a:t>Possibilité d’installer d’autres applications existantes ou à développer</a:t>
            </a:r>
          </a:p>
        </p:txBody>
      </p:sp>
    </p:spTree>
    <p:extLst>
      <p:ext uri="{BB962C8B-B14F-4D97-AF65-F5344CB8AC3E}">
        <p14:creationId xmlns:p14="http://schemas.microsoft.com/office/powerpoint/2010/main" val="2490904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0F730-91CD-309A-7FC4-86068D5B0AAA}"/>
              </a:ext>
            </a:extLst>
          </p:cNvPr>
          <p:cNvSpPr>
            <a:spLocks noGrp="1"/>
          </p:cNvSpPr>
          <p:nvPr>
            <p:ph type="title"/>
          </p:nvPr>
        </p:nvSpPr>
        <p:spPr/>
        <p:txBody>
          <a:bodyPr/>
          <a:lstStyle/>
          <a:p>
            <a:r>
              <a:rPr lang="fr-FR" dirty="0"/>
              <a:t>Si décision positive</a:t>
            </a:r>
          </a:p>
        </p:txBody>
      </p:sp>
      <p:sp>
        <p:nvSpPr>
          <p:cNvPr id="3" name="Espace réservé de la date 2">
            <a:extLst>
              <a:ext uri="{FF2B5EF4-FFF2-40B4-BE49-F238E27FC236}">
                <a16:creationId xmlns:a16="http://schemas.microsoft.com/office/drawing/2014/main" id="{10A8260F-1C46-AEA7-0753-5178700E57C2}"/>
              </a:ext>
            </a:extLst>
          </p:cNvPr>
          <p:cNvSpPr>
            <a:spLocks noGrp="1"/>
          </p:cNvSpPr>
          <p:nvPr>
            <p:ph type="dt" sz="half" idx="10"/>
          </p:nvPr>
        </p:nvSpPr>
        <p:spPr/>
        <p:txBody>
          <a:bodyPr/>
          <a:lstStyle/>
          <a:p>
            <a:r>
              <a:rPr lang="fr-FR"/>
              <a:t>24/04/2023</a:t>
            </a:r>
            <a:endParaRPr lang="fr-FR" dirty="0"/>
          </a:p>
        </p:txBody>
      </p:sp>
      <p:sp>
        <p:nvSpPr>
          <p:cNvPr id="4" name="Espace réservé du pied de page 3">
            <a:extLst>
              <a:ext uri="{FF2B5EF4-FFF2-40B4-BE49-F238E27FC236}">
                <a16:creationId xmlns:a16="http://schemas.microsoft.com/office/drawing/2014/main" id="{18907005-DA7E-8DE8-2415-B522EAB54A5A}"/>
              </a:ext>
            </a:extLst>
          </p:cNvPr>
          <p:cNvSpPr>
            <a:spLocks noGrp="1"/>
          </p:cNvSpPr>
          <p:nvPr>
            <p:ph type="ftr" sz="quarter" idx="11"/>
          </p:nvPr>
        </p:nvSpPr>
        <p:spPr/>
        <p:txBody>
          <a:bodyPr/>
          <a:lstStyle/>
          <a:p>
            <a:r>
              <a:rPr lang="fr-FR"/>
              <a:t>Borne interactive</a:t>
            </a:r>
            <a:endParaRPr lang="fr-FR" dirty="0"/>
          </a:p>
        </p:txBody>
      </p:sp>
      <p:sp>
        <p:nvSpPr>
          <p:cNvPr id="5" name="Espace réservé du numéro de diapositive 4">
            <a:extLst>
              <a:ext uri="{FF2B5EF4-FFF2-40B4-BE49-F238E27FC236}">
                <a16:creationId xmlns:a16="http://schemas.microsoft.com/office/drawing/2014/main" id="{8CCB269B-4E1E-9E6D-5A45-FBA69DAAF112}"/>
              </a:ext>
            </a:extLst>
          </p:cNvPr>
          <p:cNvSpPr>
            <a:spLocks noGrp="1"/>
          </p:cNvSpPr>
          <p:nvPr>
            <p:ph type="sldNum" sz="quarter" idx="12"/>
          </p:nvPr>
        </p:nvSpPr>
        <p:spPr/>
        <p:txBody>
          <a:bodyPr/>
          <a:lstStyle/>
          <a:p>
            <a:fld id="{BAD69E95-CA4F-4BCF-8D63-D9FE1C247F6E}" type="slidenum">
              <a:rPr lang="fr-FR" smtClean="0"/>
              <a:pPr/>
              <a:t>26</a:t>
            </a:fld>
            <a:endParaRPr lang="fr-FR" dirty="0"/>
          </a:p>
        </p:txBody>
      </p:sp>
      <p:sp>
        <p:nvSpPr>
          <p:cNvPr id="6" name="Espace réservé du contenu 5">
            <a:extLst>
              <a:ext uri="{FF2B5EF4-FFF2-40B4-BE49-F238E27FC236}">
                <a16:creationId xmlns:a16="http://schemas.microsoft.com/office/drawing/2014/main" id="{27E63C64-0C98-E2DF-BE38-A88625AC953F}"/>
              </a:ext>
            </a:extLst>
          </p:cNvPr>
          <p:cNvSpPr>
            <a:spLocks noGrp="1"/>
          </p:cNvSpPr>
          <p:nvPr>
            <p:ph sz="quarter" idx="13"/>
          </p:nvPr>
        </p:nvSpPr>
        <p:spPr/>
        <p:txBody>
          <a:bodyPr/>
          <a:lstStyle/>
          <a:p>
            <a:endParaRPr lang="fr-FR"/>
          </a:p>
        </p:txBody>
      </p:sp>
      <p:sp>
        <p:nvSpPr>
          <p:cNvPr id="7" name="Espace réservé du contenu 6">
            <a:extLst>
              <a:ext uri="{FF2B5EF4-FFF2-40B4-BE49-F238E27FC236}">
                <a16:creationId xmlns:a16="http://schemas.microsoft.com/office/drawing/2014/main" id="{F084E80B-C3A8-7414-2ADD-56AF45D67714}"/>
              </a:ext>
            </a:extLst>
          </p:cNvPr>
          <p:cNvSpPr>
            <a:spLocks noGrp="1"/>
          </p:cNvSpPr>
          <p:nvPr>
            <p:ph sz="quarter" idx="15"/>
          </p:nvPr>
        </p:nvSpPr>
        <p:spPr/>
        <p:txBody>
          <a:bodyPr/>
          <a:lstStyle/>
          <a:p>
            <a:r>
              <a:rPr lang="fr-FR" dirty="0"/>
              <a:t>Disposer d’un programme d’interventions dans des établissements d’enseignement pour la prochaine rentrée au plus tard</a:t>
            </a:r>
          </a:p>
          <a:p>
            <a:endParaRPr lang="fr-FR" dirty="0"/>
          </a:p>
          <a:p>
            <a:r>
              <a:rPr lang="fr-FR" dirty="0"/>
              <a:t>Proposer des intervenants à former pour la mise en œuvre de la borne</a:t>
            </a:r>
          </a:p>
          <a:p>
            <a:endParaRPr lang="fr-FR" dirty="0"/>
          </a:p>
          <a:p>
            <a:r>
              <a:rPr lang="fr-FR" dirty="0"/>
              <a:t>Décider de lieux d’entreposage</a:t>
            </a:r>
          </a:p>
          <a:p>
            <a:endParaRPr lang="fr-FR" dirty="0"/>
          </a:p>
          <a:p>
            <a:r>
              <a:rPr lang="fr-FR" dirty="0"/>
              <a:t>Envisager d’autres applications à installer (du type quiz sur l’énergie, le climat, la radioactivité, etc…)</a:t>
            </a:r>
          </a:p>
          <a:p>
            <a:endParaRPr lang="fr-FR" dirty="0"/>
          </a:p>
          <a:p>
            <a:endParaRPr lang="fr-FR" dirty="0"/>
          </a:p>
        </p:txBody>
      </p:sp>
    </p:spTree>
    <p:extLst>
      <p:ext uri="{BB962C8B-B14F-4D97-AF65-F5344CB8AC3E}">
        <p14:creationId xmlns:p14="http://schemas.microsoft.com/office/powerpoint/2010/main" val="3008015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
            <a:extLst>
              <a:ext uri="{FF2B5EF4-FFF2-40B4-BE49-F238E27FC236}">
                <a16:creationId xmlns:a16="http://schemas.microsoft.com/office/drawing/2014/main" id="{622BFE89-B0EE-4EB8-866C-DAC08F532EEC}"/>
              </a:ext>
            </a:extLst>
          </p:cNvPr>
          <p:cNvSpPr>
            <a:spLocks noGrp="1"/>
          </p:cNvSpPr>
          <p:nvPr>
            <p:ph sz="quarter" idx="15"/>
          </p:nvPr>
        </p:nvSpPr>
        <p:spPr>
          <a:xfrm>
            <a:off x="240632" y="1772955"/>
            <a:ext cx="9204157" cy="4032533"/>
          </a:xfrm>
        </p:spPr>
        <p:txBody>
          <a:bodyPr/>
          <a:lstStyle/>
          <a:p>
            <a:pPr marL="0" indent="0">
              <a:buNone/>
            </a:pPr>
            <a:r>
              <a:rPr lang="fr-FR" dirty="0"/>
              <a:t>Merci !</a:t>
            </a:r>
          </a:p>
          <a:p>
            <a:pPr marL="0" lvl="1" indent="0">
              <a:buNone/>
            </a:pPr>
            <a:endParaRPr lang="fr-FR" dirty="0"/>
          </a:p>
        </p:txBody>
      </p:sp>
    </p:spTree>
    <p:extLst>
      <p:ext uri="{BB962C8B-B14F-4D97-AF65-F5344CB8AC3E}">
        <p14:creationId xmlns:p14="http://schemas.microsoft.com/office/powerpoint/2010/main" val="3597570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8A2604-ED8A-981E-C62B-948902BC7AE9}"/>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5944EA2C-83A3-AD91-685F-28C62B544CD0}"/>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505FCA86-60EA-8819-4CEA-D72346BD9923}"/>
              </a:ext>
            </a:extLst>
          </p:cNvPr>
          <p:cNvPicPr>
            <a:picLocks noChangeAspect="1"/>
          </p:cNvPicPr>
          <p:nvPr/>
        </p:nvPicPr>
        <p:blipFill>
          <a:blip r:embed="rId2"/>
          <a:stretch>
            <a:fillRect/>
          </a:stretch>
        </p:blipFill>
        <p:spPr>
          <a:xfrm>
            <a:off x="0" y="252960"/>
            <a:ext cx="12192000" cy="6352079"/>
          </a:xfrm>
          <a:prstGeom prst="rect">
            <a:avLst/>
          </a:prstGeom>
        </p:spPr>
      </p:pic>
      <p:sp>
        <p:nvSpPr>
          <p:cNvPr id="4" name="Espace réservé de la date 3">
            <a:extLst>
              <a:ext uri="{FF2B5EF4-FFF2-40B4-BE49-F238E27FC236}">
                <a16:creationId xmlns:a16="http://schemas.microsoft.com/office/drawing/2014/main" id="{5A8AEFED-7F03-939D-7773-58E8305B32F2}"/>
              </a:ext>
            </a:extLst>
          </p:cNvPr>
          <p:cNvSpPr>
            <a:spLocks noGrp="1"/>
          </p:cNvSpPr>
          <p:nvPr>
            <p:ph type="dt" sz="half" idx="10"/>
          </p:nvPr>
        </p:nvSpPr>
        <p:spPr/>
        <p:txBody>
          <a:bodyPr/>
          <a:lstStyle/>
          <a:p>
            <a:r>
              <a:rPr lang="fr-FR"/>
              <a:t>24/04/2023</a:t>
            </a:r>
          </a:p>
        </p:txBody>
      </p:sp>
      <p:sp>
        <p:nvSpPr>
          <p:cNvPr id="6" name="Espace réservé du pied de page 5">
            <a:extLst>
              <a:ext uri="{FF2B5EF4-FFF2-40B4-BE49-F238E27FC236}">
                <a16:creationId xmlns:a16="http://schemas.microsoft.com/office/drawing/2014/main" id="{6746E82A-0E27-A0A5-1F42-8760E62862FD}"/>
              </a:ext>
            </a:extLst>
          </p:cNvPr>
          <p:cNvSpPr>
            <a:spLocks noGrp="1"/>
          </p:cNvSpPr>
          <p:nvPr>
            <p:ph type="ftr" sz="quarter" idx="11"/>
          </p:nvPr>
        </p:nvSpPr>
        <p:spPr/>
        <p:txBody>
          <a:bodyPr/>
          <a:lstStyle/>
          <a:p>
            <a:r>
              <a:rPr lang="fr-FR"/>
              <a:t>Borne interactive</a:t>
            </a:r>
          </a:p>
        </p:txBody>
      </p:sp>
      <p:sp>
        <p:nvSpPr>
          <p:cNvPr id="7" name="Espace réservé du numéro de diapositive 6">
            <a:extLst>
              <a:ext uri="{FF2B5EF4-FFF2-40B4-BE49-F238E27FC236}">
                <a16:creationId xmlns:a16="http://schemas.microsoft.com/office/drawing/2014/main" id="{A9BA096E-1D76-0F70-1E31-828298EFEFC5}"/>
              </a:ext>
            </a:extLst>
          </p:cNvPr>
          <p:cNvSpPr>
            <a:spLocks noGrp="1"/>
          </p:cNvSpPr>
          <p:nvPr>
            <p:ph type="sldNum" sz="quarter" idx="12"/>
          </p:nvPr>
        </p:nvSpPr>
        <p:spPr/>
        <p:txBody>
          <a:bodyPr/>
          <a:lstStyle/>
          <a:p>
            <a:fld id="{FD0D48B9-4C3A-4435-A5F7-0110C6083B6D}" type="slidenum">
              <a:rPr lang="fr-FR" smtClean="0"/>
              <a:t>3</a:t>
            </a:fld>
            <a:endParaRPr lang="fr-FR"/>
          </a:p>
        </p:txBody>
      </p:sp>
    </p:spTree>
    <p:extLst>
      <p:ext uri="{BB962C8B-B14F-4D97-AF65-F5344CB8AC3E}">
        <p14:creationId xmlns:p14="http://schemas.microsoft.com/office/powerpoint/2010/main" val="253828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676498-5289-CAEE-C7BD-D37B31F3B15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6E59BF35-267D-2677-8A31-3AD4B5165E38}"/>
              </a:ext>
            </a:extLst>
          </p:cNvPr>
          <p:cNvPicPr>
            <a:picLocks noGrp="1" noChangeAspect="1"/>
          </p:cNvPicPr>
          <p:nvPr>
            <p:ph idx="1"/>
          </p:nvPr>
        </p:nvPicPr>
        <p:blipFill>
          <a:blip r:embed="rId2"/>
          <a:stretch>
            <a:fillRect/>
          </a:stretch>
        </p:blipFill>
        <p:spPr>
          <a:xfrm>
            <a:off x="166111" y="365125"/>
            <a:ext cx="11525145" cy="7067144"/>
          </a:xfrm>
        </p:spPr>
      </p:pic>
      <p:sp>
        <p:nvSpPr>
          <p:cNvPr id="3" name="Espace réservé de la date 2">
            <a:extLst>
              <a:ext uri="{FF2B5EF4-FFF2-40B4-BE49-F238E27FC236}">
                <a16:creationId xmlns:a16="http://schemas.microsoft.com/office/drawing/2014/main" id="{DE1B6A7C-5340-185F-2320-759D354EE69A}"/>
              </a:ext>
            </a:extLst>
          </p:cNvPr>
          <p:cNvSpPr>
            <a:spLocks noGrp="1"/>
          </p:cNvSpPr>
          <p:nvPr>
            <p:ph type="dt" sz="half" idx="10"/>
          </p:nvPr>
        </p:nvSpPr>
        <p:spPr/>
        <p:txBody>
          <a:bodyPr/>
          <a:lstStyle/>
          <a:p>
            <a:r>
              <a:rPr lang="fr-FR"/>
              <a:t>24/04/2023</a:t>
            </a:r>
          </a:p>
        </p:txBody>
      </p:sp>
      <p:sp>
        <p:nvSpPr>
          <p:cNvPr id="4" name="Espace réservé du pied de page 3">
            <a:extLst>
              <a:ext uri="{FF2B5EF4-FFF2-40B4-BE49-F238E27FC236}">
                <a16:creationId xmlns:a16="http://schemas.microsoft.com/office/drawing/2014/main" id="{D2A8DE48-DFCA-5713-6CA0-B5F669375319}"/>
              </a:ext>
            </a:extLst>
          </p:cNvPr>
          <p:cNvSpPr>
            <a:spLocks noGrp="1"/>
          </p:cNvSpPr>
          <p:nvPr>
            <p:ph type="ftr" sz="quarter" idx="11"/>
          </p:nvPr>
        </p:nvSpPr>
        <p:spPr/>
        <p:txBody>
          <a:bodyPr/>
          <a:lstStyle/>
          <a:p>
            <a:r>
              <a:rPr lang="fr-FR"/>
              <a:t>Borne interactive</a:t>
            </a:r>
          </a:p>
        </p:txBody>
      </p:sp>
      <p:sp>
        <p:nvSpPr>
          <p:cNvPr id="6" name="Espace réservé du numéro de diapositive 5">
            <a:extLst>
              <a:ext uri="{FF2B5EF4-FFF2-40B4-BE49-F238E27FC236}">
                <a16:creationId xmlns:a16="http://schemas.microsoft.com/office/drawing/2014/main" id="{D35D700C-C2D7-8F0B-AA25-E2580F049631}"/>
              </a:ext>
            </a:extLst>
          </p:cNvPr>
          <p:cNvSpPr>
            <a:spLocks noGrp="1"/>
          </p:cNvSpPr>
          <p:nvPr>
            <p:ph type="sldNum" sz="quarter" idx="12"/>
          </p:nvPr>
        </p:nvSpPr>
        <p:spPr/>
        <p:txBody>
          <a:bodyPr/>
          <a:lstStyle/>
          <a:p>
            <a:fld id="{FD0D48B9-4C3A-4435-A5F7-0110C6083B6D}" type="slidenum">
              <a:rPr lang="fr-FR" smtClean="0"/>
              <a:t>4</a:t>
            </a:fld>
            <a:endParaRPr lang="fr-FR"/>
          </a:p>
        </p:txBody>
      </p:sp>
    </p:spTree>
    <p:extLst>
      <p:ext uri="{BB962C8B-B14F-4D97-AF65-F5344CB8AC3E}">
        <p14:creationId xmlns:p14="http://schemas.microsoft.com/office/powerpoint/2010/main" val="38828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7E26FF-AEBE-7351-5826-2B54D3D5EE86}"/>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1B25B87C-5560-E3CA-AF49-B5EEB6F7187F}"/>
              </a:ext>
            </a:extLst>
          </p:cNvPr>
          <p:cNvPicPr>
            <a:picLocks noGrp="1" noChangeAspect="1"/>
          </p:cNvPicPr>
          <p:nvPr>
            <p:ph idx="1"/>
          </p:nvPr>
        </p:nvPicPr>
        <p:blipFill>
          <a:blip r:embed="rId2"/>
          <a:stretch>
            <a:fillRect/>
          </a:stretch>
        </p:blipFill>
        <p:spPr>
          <a:xfrm>
            <a:off x="0" y="365125"/>
            <a:ext cx="11702871" cy="5932034"/>
          </a:xfrm>
        </p:spPr>
      </p:pic>
      <p:sp>
        <p:nvSpPr>
          <p:cNvPr id="3" name="Espace réservé de la date 2">
            <a:extLst>
              <a:ext uri="{FF2B5EF4-FFF2-40B4-BE49-F238E27FC236}">
                <a16:creationId xmlns:a16="http://schemas.microsoft.com/office/drawing/2014/main" id="{D3C5A631-53CA-B634-3822-FA1994BD195D}"/>
              </a:ext>
            </a:extLst>
          </p:cNvPr>
          <p:cNvSpPr>
            <a:spLocks noGrp="1"/>
          </p:cNvSpPr>
          <p:nvPr>
            <p:ph type="dt" sz="half" idx="10"/>
          </p:nvPr>
        </p:nvSpPr>
        <p:spPr/>
        <p:txBody>
          <a:bodyPr/>
          <a:lstStyle/>
          <a:p>
            <a:r>
              <a:rPr lang="fr-FR"/>
              <a:t>24/04/2023</a:t>
            </a:r>
          </a:p>
        </p:txBody>
      </p:sp>
      <p:sp>
        <p:nvSpPr>
          <p:cNvPr id="4" name="Espace réservé du pied de page 3">
            <a:extLst>
              <a:ext uri="{FF2B5EF4-FFF2-40B4-BE49-F238E27FC236}">
                <a16:creationId xmlns:a16="http://schemas.microsoft.com/office/drawing/2014/main" id="{CD410900-5113-7733-9CAB-2FB1B49B5C7B}"/>
              </a:ext>
            </a:extLst>
          </p:cNvPr>
          <p:cNvSpPr>
            <a:spLocks noGrp="1"/>
          </p:cNvSpPr>
          <p:nvPr>
            <p:ph type="ftr" sz="quarter" idx="11"/>
          </p:nvPr>
        </p:nvSpPr>
        <p:spPr/>
        <p:txBody>
          <a:bodyPr/>
          <a:lstStyle/>
          <a:p>
            <a:r>
              <a:rPr lang="fr-FR"/>
              <a:t>Borne interactive</a:t>
            </a:r>
          </a:p>
        </p:txBody>
      </p:sp>
      <p:sp>
        <p:nvSpPr>
          <p:cNvPr id="5" name="Espace réservé du numéro de diapositive 4">
            <a:extLst>
              <a:ext uri="{FF2B5EF4-FFF2-40B4-BE49-F238E27FC236}">
                <a16:creationId xmlns:a16="http://schemas.microsoft.com/office/drawing/2014/main" id="{E5B5D8FF-BB2D-C029-7EE8-72AC17F51032}"/>
              </a:ext>
            </a:extLst>
          </p:cNvPr>
          <p:cNvSpPr>
            <a:spLocks noGrp="1"/>
          </p:cNvSpPr>
          <p:nvPr>
            <p:ph type="sldNum" sz="quarter" idx="12"/>
          </p:nvPr>
        </p:nvSpPr>
        <p:spPr/>
        <p:txBody>
          <a:bodyPr/>
          <a:lstStyle/>
          <a:p>
            <a:fld id="{FD0D48B9-4C3A-4435-A5F7-0110C6083B6D}" type="slidenum">
              <a:rPr lang="fr-FR" smtClean="0"/>
              <a:t>5</a:t>
            </a:fld>
            <a:endParaRPr lang="fr-FR"/>
          </a:p>
        </p:txBody>
      </p:sp>
    </p:spTree>
    <p:extLst>
      <p:ext uri="{BB962C8B-B14F-4D97-AF65-F5344CB8AC3E}">
        <p14:creationId xmlns:p14="http://schemas.microsoft.com/office/powerpoint/2010/main" val="51261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52F177-2BAC-7364-D007-487D38203D55}"/>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1919D12-1401-C582-23F2-3A401CBE5109}"/>
              </a:ext>
            </a:extLst>
          </p:cNvPr>
          <p:cNvPicPr>
            <a:picLocks noGrp="1" noChangeAspect="1"/>
          </p:cNvPicPr>
          <p:nvPr>
            <p:ph idx="1"/>
          </p:nvPr>
        </p:nvPicPr>
        <p:blipFill>
          <a:blip r:embed="rId2"/>
          <a:stretch>
            <a:fillRect/>
          </a:stretch>
        </p:blipFill>
        <p:spPr>
          <a:xfrm>
            <a:off x="533882" y="65705"/>
            <a:ext cx="10389932" cy="6792295"/>
          </a:xfrm>
        </p:spPr>
      </p:pic>
      <p:sp>
        <p:nvSpPr>
          <p:cNvPr id="3" name="Espace réservé de la date 2">
            <a:extLst>
              <a:ext uri="{FF2B5EF4-FFF2-40B4-BE49-F238E27FC236}">
                <a16:creationId xmlns:a16="http://schemas.microsoft.com/office/drawing/2014/main" id="{E21599A6-FEEF-2200-BFC2-C69C100F5532}"/>
              </a:ext>
            </a:extLst>
          </p:cNvPr>
          <p:cNvSpPr>
            <a:spLocks noGrp="1"/>
          </p:cNvSpPr>
          <p:nvPr>
            <p:ph type="dt" sz="half" idx="10"/>
          </p:nvPr>
        </p:nvSpPr>
        <p:spPr/>
        <p:txBody>
          <a:bodyPr/>
          <a:lstStyle/>
          <a:p>
            <a:r>
              <a:rPr lang="fr-FR"/>
              <a:t>24/04/2023</a:t>
            </a:r>
          </a:p>
        </p:txBody>
      </p:sp>
      <p:sp>
        <p:nvSpPr>
          <p:cNvPr id="4" name="Espace réservé du pied de page 3">
            <a:extLst>
              <a:ext uri="{FF2B5EF4-FFF2-40B4-BE49-F238E27FC236}">
                <a16:creationId xmlns:a16="http://schemas.microsoft.com/office/drawing/2014/main" id="{2FE25A42-FDA3-A445-273F-340395CC868B}"/>
              </a:ext>
            </a:extLst>
          </p:cNvPr>
          <p:cNvSpPr>
            <a:spLocks noGrp="1"/>
          </p:cNvSpPr>
          <p:nvPr>
            <p:ph type="ftr" sz="quarter" idx="11"/>
          </p:nvPr>
        </p:nvSpPr>
        <p:spPr/>
        <p:txBody>
          <a:bodyPr/>
          <a:lstStyle/>
          <a:p>
            <a:r>
              <a:rPr lang="fr-FR"/>
              <a:t>Borne interactive</a:t>
            </a:r>
          </a:p>
        </p:txBody>
      </p:sp>
      <p:sp>
        <p:nvSpPr>
          <p:cNvPr id="6" name="Espace réservé du numéro de diapositive 5">
            <a:extLst>
              <a:ext uri="{FF2B5EF4-FFF2-40B4-BE49-F238E27FC236}">
                <a16:creationId xmlns:a16="http://schemas.microsoft.com/office/drawing/2014/main" id="{8E0A1145-6DD9-B5E4-ABA4-4F6BF816C666}"/>
              </a:ext>
            </a:extLst>
          </p:cNvPr>
          <p:cNvSpPr>
            <a:spLocks noGrp="1"/>
          </p:cNvSpPr>
          <p:nvPr>
            <p:ph type="sldNum" sz="quarter" idx="12"/>
          </p:nvPr>
        </p:nvSpPr>
        <p:spPr/>
        <p:txBody>
          <a:bodyPr/>
          <a:lstStyle/>
          <a:p>
            <a:fld id="{FD0D48B9-4C3A-4435-A5F7-0110C6083B6D}" type="slidenum">
              <a:rPr lang="fr-FR" smtClean="0"/>
              <a:t>6</a:t>
            </a:fld>
            <a:endParaRPr lang="fr-FR"/>
          </a:p>
        </p:txBody>
      </p:sp>
    </p:spTree>
    <p:extLst>
      <p:ext uri="{BB962C8B-B14F-4D97-AF65-F5344CB8AC3E}">
        <p14:creationId xmlns:p14="http://schemas.microsoft.com/office/powerpoint/2010/main" val="68547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21C38-19C6-58FB-F56B-E769B86A37C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B73FE83-EFDF-A8A9-3D48-B9162D6DE301}"/>
              </a:ext>
            </a:extLst>
          </p:cNvPr>
          <p:cNvPicPr>
            <a:picLocks noGrp="1" noChangeAspect="1"/>
          </p:cNvPicPr>
          <p:nvPr>
            <p:ph idx="1"/>
          </p:nvPr>
        </p:nvPicPr>
        <p:blipFill>
          <a:blip r:embed="rId2"/>
          <a:stretch>
            <a:fillRect/>
          </a:stretch>
        </p:blipFill>
        <p:spPr>
          <a:xfrm>
            <a:off x="2078449" y="-1"/>
            <a:ext cx="6804293" cy="6776761"/>
          </a:xfrm>
        </p:spPr>
      </p:pic>
      <p:sp>
        <p:nvSpPr>
          <p:cNvPr id="3" name="Espace réservé de la date 2">
            <a:extLst>
              <a:ext uri="{FF2B5EF4-FFF2-40B4-BE49-F238E27FC236}">
                <a16:creationId xmlns:a16="http://schemas.microsoft.com/office/drawing/2014/main" id="{A5EFD9C7-156A-0163-DFBC-CA0CA609B23F}"/>
              </a:ext>
            </a:extLst>
          </p:cNvPr>
          <p:cNvSpPr>
            <a:spLocks noGrp="1"/>
          </p:cNvSpPr>
          <p:nvPr>
            <p:ph type="dt" sz="half" idx="10"/>
          </p:nvPr>
        </p:nvSpPr>
        <p:spPr/>
        <p:txBody>
          <a:bodyPr/>
          <a:lstStyle/>
          <a:p>
            <a:r>
              <a:rPr lang="fr-FR"/>
              <a:t>24/04/2023</a:t>
            </a:r>
          </a:p>
        </p:txBody>
      </p:sp>
      <p:sp>
        <p:nvSpPr>
          <p:cNvPr id="4" name="Espace réservé du pied de page 3">
            <a:extLst>
              <a:ext uri="{FF2B5EF4-FFF2-40B4-BE49-F238E27FC236}">
                <a16:creationId xmlns:a16="http://schemas.microsoft.com/office/drawing/2014/main" id="{B821D63C-D410-4067-E5D4-59AE34B49A21}"/>
              </a:ext>
            </a:extLst>
          </p:cNvPr>
          <p:cNvSpPr>
            <a:spLocks noGrp="1"/>
          </p:cNvSpPr>
          <p:nvPr>
            <p:ph type="ftr" sz="quarter" idx="11"/>
          </p:nvPr>
        </p:nvSpPr>
        <p:spPr/>
        <p:txBody>
          <a:bodyPr/>
          <a:lstStyle/>
          <a:p>
            <a:r>
              <a:rPr lang="fr-FR"/>
              <a:t>Borne interactive</a:t>
            </a:r>
          </a:p>
        </p:txBody>
      </p:sp>
      <p:sp>
        <p:nvSpPr>
          <p:cNvPr id="6" name="Espace réservé du numéro de diapositive 5">
            <a:extLst>
              <a:ext uri="{FF2B5EF4-FFF2-40B4-BE49-F238E27FC236}">
                <a16:creationId xmlns:a16="http://schemas.microsoft.com/office/drawing/2014/main" id="{1323FCB3-210D-6097-B24E-D834FCABF904}"/>
              </a:ext>
            </a:extLst>
          </p:cNvPr>
          <p:cNvSpPr>
            <a:spLocks noGrp="1"/>
          </p:cNvSpPr>
          <p:nvPr>
            <p:ph type="sldNum" sz="quarter" idx="12"/>
          </p:nvPr>
        </p:nvSpPr>
        <p:spPr/>
        <p:txBody>
          <a:bodyPr/>
          <a:lstStyle/>
          <a:p>
            <a:fld id="{FD0D48B9-4C3A-4435-A5F7-0110C6083B6D}" type="slidenum">
              <a:rPr lang="fr-FR" smtClean="0"/>
              <a:t>7</a:t>
            </a:fld>
            <a:endParaRPr lang="fr-FR"/>
          </a:p>
        </p:txBody>
      </p:sp>
    </p:spTree>
    <p:extLst>
      <p:ext uri="{BB962C8B-B14F-4D97-AF65-F5344CB8AC3E}">
        <p14:creationId xmlns:p14="http://schemas.microsoft.com/office/powerpoint/2010/main" val="376620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3CD5B5-04F3-01A8-13FC-65767A7975C0}"/>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287A4FCB-18B8-7D04-E909-85E43DAA533E}"/>
              </a:ext>
            </a:extLst>
          </p:cNvPr>
          <p:cNvPicPr>
            <a:picLocks noGrp="1" noChangeAspect="1"/>
          </p:cNvPicPr>
          <p:nvPr>
            <p:ph idx="1"/>
          </p:nvPr>
        </p:nvPicPr>
        <p:blipFill>
          <a:blip r:embed="rId2"/>
          <a:stretch>
            <a:fillRect/>
          </a:stretch>
        </p:blipFill>
        <p:spPr>
          <a:xfrm>
            <a:off x="440455" y="365125"/>
            <a:ext cx="10913345" cy="5801201"/>
          </a:xfrm>
        </p:spPr>
      </p:pic>
      <p:sp>
        <p:nvSpPr>
          <p:cNvPr id="3" name="Espace réservé de la date 2">
            <a:extLst>
              <a:ext uri="{FF2B5EF4-FFF2-40B4-BE49-F238E27FC236}">
                <a16:creationId xmlns:a16="http://schemas.microsoft.com/office/drawing/2014/main" id="{C9535954-B82D-6C84-85B0-E4497DD51AFB}"/>
              </a:ext>
            </a:extLst>
          </p:cNvPr>
          <p:cNvSpPr>
            <a:spLocks noGrp="1"/>
          </p:cNvSpPr>
          <p:nvPr>
            <p:ph type="dt" sz="half" idx="10"/>
          </p:nvPr>
        </p:nvSpPr>
        <p:spPr/>
        <p:txBody>
          <a:bodyPr/>
          <a:lstStyle/>
          <a:p>
            <a:r>
              <a:rPr lang="fr-FR"/>
              <a:t>24/04/2023</a:t>
            </a:r>
          </a:p>
        </p:txBody>
      </p:sp>
      <p:sp>
        <p:nvSpPr>
          <p:cNvPr id="4" name="Espace réservé du pied de page 3">
            <a:extLst>
              <a:ext uri="{FF2B5EF4-FFF2-40B4-BE49-F238E27FC236}">
                <a16:creationId xmlns:a16="http://schemas.microsoft.com/office/drawing/2014/main" id="{4EADCB9F-5FB4-B251-B8E7-BB17D6ED49FE}"/>
              </a:ext>
            </a:extLst>
          </p:cNvPr>
          <p:cNvSpPr>
            <a:spLocks noGrp="1"/>
          </p:cNvSpPr>
          <p:nvPr>
            <p:ph type="ftr" sz="quarter" idx="11"/>
          </p:nvPr>
        </p:nvSpPr>
        <p:spPr/>
        <p:txBody>
          <a:bodyPr/>
          <a:lstStyle/>
          <a:p>
            <a:r>
              <a:rPr lang="fr-FR"/>
              <a:t>Borne interactive</a:t>
            </a:r>
          </a:p>
        </p:txBody>
      </p:sp>
      <p:sp>
        <p:nvSpPr>
          <p:cNvPr id="6" name="Espace réservé du numéro de diapositive 5">
            <a:extLst>
              <a:ext uri="{FF2B5EF4-FFF2-40B4-BE49-F238E27FC236}">
                <a16:creationId xmlns:a16="http://schemas.microsoft.com/office/drawing/2014/main" id="{4909732D-A224-A7AA-5D5A-274EE8BF31B9}"/>
              </a:ext>
            </a:extLst>
          </p:cNvPr>
          <p:cNvSpPr>
            <a:spLocks noGrp="1"/>
          </p:cNvSpPr>
          <p:nvPr>
            <p:ph type="sldNum" sz="quarter" idx="12"/>
          </p:nvPr>
        </p:nvSpPr>
        <p:spPr/>
        <p:txBody>
          <a:bodyPr/>
          <a:lstStyle/>
          <a:p>
            <a:fld id="{FD0D48B9-4C3A-4435-A5F7-0110C6083B6D}" type="slidenum">
              <a:rPr lang="fr-FR" smtClean="0"/>
              <a:t>8</a:t>
            </a:fld>
            <a:endParaRPr lang="fr-FR"/>
          </a:p>
        </p:txBody>
      </p:sp>
    </p:spTree>
    <p:extLst>
      <p:ext uri="{BB962C8B-B14F-4D97-AF65-F5344CB8AC3E}">
        <p14:creationId xmlns:p14="http://schemas.microsoft.com/office/powerpoint/2010/main" val="3240908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382784E-4D2D-49E9-88FF-37D7FB1FE29F}"/>
              </a:ext>
            </a:extLst>
          </p:cNvPr>
          <p:cNvSpPr>
            <a:spLocks noGrp="1"/>
          </p:cNvSpPr>
          <p:nvPr>
            <p:ph sz="quarter" idx="15"/>
          </p:nvPr>
        </p:nvSpPr>
        <p:spPr/>
        <p:txBody>
          <a:bodyPr/>
          <a:lstStyle/>
          <a:p>
            <a:pPr marL="0" indent="0">
              <a:buNone/>
            </a:pPr>
            <a:r>
              <a:rPr lang="fr-FR" dirty="0"/>
              <a:t>La </a:t>
            </a:r>
            <a:r>
              <a:rPr lang="fr-FR" dirty="0" err="1"/>
              <a:t>Sfen</a:t>
            </a:r>
            <a:r>
              <a:rPr lang="fr-FR" dirty="0"/>
              <a:t> </a:t>
            </a:r>
          </a:p>
          <a:p>
            <a:pPr marL="0" lvl="1" indent="0">
              <a:buNone/>
            </a:pPr>
            <a:r>
              <a:rPr lang="fr-FR" dirty="0"/>
              <a:t>C’est quoi ?</a:t>
            </a:r>
          </a:p>
          <a:p>
            <a:pPr marL="0" lvl="1" indent="0">
              <a:buNone/>
            </a:pPr>
            <a:endParaRPr lang="fr-FR" dirty="0"/>
          </a:p>
          <a:p>
            <a:pPr marL="0" lvl="1" indent="0">
              <a:buNone/>
            </a:pPr>
            <a:endParaRPr lang="fr-FR" dirty="0"/>
          </a:p>
          <a:p>
            <a:pPr marL="0" lvl="1" indent="0">
              <a:buNone/>
            </a:pPr>
            <a:endParaRPr lang="fr-FR" dirty="0"/>
          </a:p>
          <a:p>
            <a:pPr marL="0" lvl="1" indent="0">
              <a:buNone/>
            </a:pPr>
            <a:r>
              <a:rPr lang="fr-FR" dirty="0"/>
              <a:t>—</a:t>
            </a:r>
          </a:p>
          <a:p>
            <a:pPr marL="0" lvl="1" indent="0">
              <a:buNone/>
            </a:pPr>
            <a:endParaRPr lang="fr-FR" dirty="0"/>
          </a:p>
        </p:txBody>
      </p:sp>
      <p:pic>
        <p:nvPicPr>
          <p:cNvPr id="3" name="Image 2">
            <a:extLst>
              <a:ext uri="{FF2B5EF4-FFF2-40B4-BE49-F238E27FC236}">
                <a16:creationId xmlns:a16="http://schemas.microsoft.com/office/drawing/2014/main" id="{E9E593B6-DFF4-46EE-B476-DEB6CBB84E3D}"/>
              </a:ext>
            </a:extLst>
          </p:cNvPr>
          <p:cNvPicPr>
            <a:picLocks noChangeAspect="1"/>
          </p:cNvPicPr>
          <p:nvPr/>
        </p:nvPicPr>
        <p:blipFill>
          <a:blip r:embed="rId2"/>
          <a:stretch>
            <a:fillRect/>
          </a:stretch>
        </p:blipFill>
        <p:spPr>
          <a:xfrm>
            <a:off x="9120000" y="3105122"/>
            <a:ext cx="2267909" cy="3023878"/>
          </a:xfrm>
          <a:prstGeom prst="rect">
            <a:avLst/>
          </a:prstGeom>
        </p:spPr>
      </p:pic>
    </p:spTree>
    <p:extLst>
      <p:ext uri="{BB962C8B-B14F-4D97-AF65-F5344CB8AC3E}">
        <p14:creationId xmlns:p14="http://schemas.microsoft.com/office/powerpoint/2010/main" val="3387738346"/>
      </p:ext>
    </p:extLst>
  </p:cSld>
  <p:clrMapOvr>
    <a:masterClrMapping/>
  </p:clrMapOvr>
</p:sld>
</file>

<file path=ppt/theme/theme1.xml><?xml version="1.0" encoding="utf-8"?>
<a:theme xmlns:a="http://schemas.openxmlformats.org/drawingml/2006/main" name="Thème Office">
  <a:themeElements>
    <a:clrScheme name="Personnalisé 42">
      <a:dk1>
        <a:sysClr val="windowText" lastClr="000000"/>
      </a:dk1>
      <a:lt1>
        <a:sysClr val="window" lastClr="FFFFFF"/>
      </a:lt1>
      <a:dk2>
        <a:srgbClr val="006885"/>
      </a:dk2>
      <a:lt2>
        <a:srgbClr val="E7E6E6"/>
      </a:lt2>
      <a:accent1>
        <a:srgbClr val="6F2C45"/>
      </a:accent1>
      <a:accent2>
        <a:srgbClr val="4AAEA0"/>
      </a:accent2>
      <a:accent3>
        <a:srgbClr val="50316E"/>
      </a:accent3>
      <a:accent4>
        <a:srgbClr val="BC90C1"/>
      </a:accent4>
      <a:accent5>
        <a:srgbClr val="00376F"/>
      </a:accent5>
      <a:accent6>
        <a:srgbClr val="009FE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1791</Words>
  <Application>Microsoft Office PowerPoint</Application>
  <PresentationFormat>Grand écran</PresentationFormat>
  <Paragraphs>312</Paragraphs>
  <Slides>27</Slides>
  <Notes>2</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27</vt:i4>
      </vt:variant>
    </vt:vector>
  </HeadingPairs>
  <TitlesOfParts>
    <vt:vector size="30" baseType="lpstr">
      <vt:lpstr>Arial</vt:lpstr>
      <vt:lpstr>Calibri</vt:lpstr>
      <vt:lpstr>Thème Office</vt:lpstr>
      <vt:lpstr>Présentation PowerPoint</vt:lpstr>
      <vt:lpstr>Un partage de bonne pratique proposé par Sfen Hauts de France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Qui sommes-nous ? Une association de femmes et d’hommes pour faire avancer le nucléaire</vt:lpstr>
      <vt:lpstr>Présentation PowerPoint</vt:lpstr>
      <vt:lpstr>Présentation PowerPoint</vt:lpstr>
      <vt:lpstr>15 sections techniques (ST)  Partager les connaissances et éclairer le débat</vt:lpstr>
      <vt:lpstr>Présentation PowerPoint</vt:lpstr>
      <vt:lpstr>Women in Nuclear (WiN)</vt:lpstr>
      <vt:lpstr>Nos partenaires internationaux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devis</vt:lpstr>
      <vt:lpstr>Si décision positive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Romain Canonge</dc:creator>
  <cp:lastModifiedBy>Bourfc Sfen</cp:lastModifiedBy>
  <cp:revision>41</cp:revision>
  <dcterms:created xsi:type="dcterms:W3CDTF">2020-10-02T12:58:25Z</dcterms:created>
  <dcterms:modified xsi:type="dcterms:W3CDTF">2023-04-18T15:32:35Z</dcterms:modified>
</cp:coreProperties>
</file>